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4C08"/>
    <a:srgbClr val="FA4700"/>
    <a:srgbClr val="FC4810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151489-30D5-41DF-A5BF-6F0C276A9CFE}" v="2" dt="2026-09-12T08:23:34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53" d="100"/>
          <a:sy n="53" d="100"/>
        </p:scale>
        <p:origin x="2693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09-12T08:25:46.110" v="328" actId="2696"/>
      <pc:docMkLst>
        <pc:docMk/>
      </pc:docMkLst>
      <pc:sldChg chg="addSp delSp modSp add del mod">
        <pc:chgData name="弘瀬美加" userId="1655e510-ccbd-443a-ba10-b90ce80a659d" providerId="ADAL" clId="{94C75BC0-6714-41A3-A9F7-83070409CD9F}" dt="2026-09-12T08:25:46.110" v="328" actId="2696"/>
        <pc:sldMkLst>
          <pc:docMk/>
          <pc:sldMk cId="4020547404" sldId="261"/>
        </pc:sldMkLst>
        <pc:spChg chg="mod">
          <ac:chgData name="弘瀬美加" userId="1655e510-ccbd-443a-ba10-b90ce80a659d" providerId="ADAL" clId="{94C75BC0-6714-41A3-A9F7-83070409CD9F}" dt="2026-09-11T09:03:40.558" v="192" actId="20577"/>
          <ac:spMkLst>
            <pc:docMk/>
            <pc:sldMk cId="4020547404" sldId="261"/>
            <ac:spMk id="9" creationId="{FFEA3897-FFEA-9330-82AB-4DD237498A66}"/>
          </ac:spMkLst>
        </pc:spChg>
        <pc:spChg chg="add del">
          <ac:chgData name="弘瀬美加" userId="1655e510-ccbd-443a-ba10-b90ce80a659d" providerId="ADAL" clId="{94C75BC0-6714-41A3-A9F7-83070409CD9F}" dt="2026-09-11T08:58:06.407" v="165" actId="21"/>
          <ac:spMkLst>
            <pc:docMk/>
            <pc:sldMk cId="4020547404" sldId="261"/>
            <ac:spMk id="13" creationId="{A76686D3-3596-96C7-D9B7-55F8D26BDD8B}"/>
          </ac:spMkLst>
        </pc:spChg>
        <pc:spChg chg="add del">
          <ac:chgData name="弘瀬美加" userId="1655e510-ccbd-443a-ba10-b90ce80a659d" providerId="ADAL" clId="{94C75BC0-6714-41A3-A9F7-83070409CD9F}" dt="2026-09-11T08:58:06.407" v="165" actId="21"/>
          <ac:spMkLst>
            <pc:docMk/>
            <pc:sldMk cId="4020547404" sldId="261"/>
            <ac:spMk id="15" creationId="{249CDB2B-666F-AED5-9403-90F7FAC6930B}"/>
          </ac:spMkLst>
        </pc:spChg>
        <pc:spChg chg="mod">
          <ac:chgData name="弘瀬美加" userId="1655e510-ccbd-443a-ba10-b90ce80a659d" providerId="ADAL" clId="{94C75BC0-6714-41A3-A9F7-83070409CD9F}" dt="2026-09-12T08:23:32.433" v="306"/>
          <ac:spMkLst>
            <pc:docMk/>
            <pc:sldMk cId="4020547404" sldId="261"/>
            <ac:spMk id="16" creationId="{DD19F277-EB33-5328-253E-3FF7D9CAFB95}"/>
          </ac:spMkLst>
        </pc:spChg>
        <pc:spChg chg="mod">
          <ac:chgData name="弘瀬美加" userId="1655e510-ccbd-443a-ba10-b90ce80a659d" providerId="ADAL" clId="{94C75BC0-6714-41A3-A9F7-83070409CD9F}" dt="2026-09-12T08:23:32.433" v="306"/>
          <ac:spMkLst>
            <pc:docMk/>
            <pc:sldMk cId="4020547404" sldId="261"/>
            <ac:spMk id="17" creationId="{4E75A0CB-5853-7E50-15C1-2DFA7F6413DD}"/>
          </ac:spMkLst>
        </pc:spChg>
        <pc:spChg chg="add del">
          <ac:chgData name="弘瀬美加" userId="1655e510-ccbd-443a-ba10-b90ce80a659d" providerId="ADAL" clId="{94C75BC0-6714-41A3-A9F7-83070409CD9F}" dt="2026-09-11T08:58:06.407" v="165" actId="21"/>
          <ac:spMkLst>
            <pc:docMk/>
            <pc:sldMk cId="4020547404" sldId="261"/>
            <ac:spMk id="17" creationId="{DF0F87F5-3A56-8661-4984-ADF0A2AEFD26}"/>
          </ac:spMkLst>
        </pc:spChg>
        <pc:spChg chg="mod">
          <ac:chgData name="弘瀬美加" userId="1655e510-ccbd-443a-ba10-b90ce80a659d" providerId="ADAL" clId="{94C75BC0-6714-41A3-A9F7-83070409CD9F}" dt="2026-09-12T08:23:32.433" v="306"/>
          <ac:spMkLst>
            <pc:docMk/>
            <pc:sldMk cId="4020547404" sldId="261"/>
            <ac:spMk id="18" creationId="{BF6B9180-EF19-64E0-7D45-2D7FC312058A}"/>
          </ac:spMkLst>
        </pc:spChg>
        <pc:spChg chg="mod">
          <ac:chgData name="弘瀬美加" userId="1655e510-ccbd-443a-ba10-b90ce80a659d" providerId="ADAL" clId="{94C75BC0-6714-41A3-A9F7-83070409CD9F}" dt="2026-09-12T08:23:32.433" v="306"/>
          <ac:spMkLst>
            <pc:docMk/>
            <pc:sldMk cId="4020547404" sldId="261"/>
            <ac:spMk id="20" creationId="{ABDEB9F2-D4A9-9796-6D6C-FAC069CC1D3E}"/>
          </ac:spMkLst>
        </pc:spChg>
        <pc:spChg chg="add mod">
          <ac:chgData name="弘瀬美加" userId="1655e510-ccbd-443a-ba10-b90ce80a659d" providerId="ADAL" clId="{94C75BC0-6714-41A3-A9F7-83070409CD9F}" dt="2026-09-12T08:23:32.433" v="306"/>
          <ac:spMkLst>
            <pc:docMk/>
            <pc:sldMk cId="4020547404" sldId="261"/>
            <ac:spMk id="21" creationId="{54AE818E-18E9-6660-FF5E-42FF9FB56C47}"/>
          </ac:spMkLst>
        </pc:spChg>
        <pc:spChg chg="del mod">
          <ac:chgData name="弘瀬美加" userId="1655e510-ccbd-443a-ba10-b90ce80a659d" providerId="ADAL" clId="{94C75BC0-6714-41A3-A9F7-83070409CD9F}" dt="2026-09-11T08:57:57.620" v="164" actId="478"/>
          <ac:spMkLst>
            <pc:docMk/>
            <pc:sldMk cId="4020547404" sldId="261"/>
            <ac:spMk id="22" creationId="{1B7B5595-014F-A692-32FF-86E741D7A280}"/>
          </ac:spMkLst>
        </pc:spChg>
        <pc:spChg chg="add mod">
          <ac:chgData name="弘瀬美加" userId="1655e510-ccbd-443a-ba10-b90ce80a659d" providerId="ADAL" clId="{94C75BC0-6714-41A3-A9F7-83070409CD9F}" dt="2026-09-12T08:23:32.433" v="306"/>
          <ac:spMkLst>
            <pc:docMk/>
            <pc:sldMk cId="4020547404" sldId="261"/>
            <ac:spMk id="22" creationId="{5F0995F9-602E-F190-5DF7-ADBC7C936C0C}"/>
          </ac:spMkLst>
        </pc:spChg>
        <pc:spChg chg="mod">
          <ac:chgData name="弘瀬美加" userId="1655e510-ccbd-443a-ba10-b90ce80a659d" providerId="ADAL" clId="{94C75BC0-6714-41A3-A9F7-83070409CD9F}" dt="2026-09-12T08:23:32.433" v="306"/>
          <ac:spMkLst>
            <pc:docMk/>
            <pc:sldMk cId="4020547404" sldId="261"/>
            <ac:spMk id="25" creationId="{2CA60C20-2768-7F4B-DE2B-1549824B330F}"/>
          </ac:spMkLst>
        </pc:spChg>
        <pc:spChg chg="mod">
          <ac:chgData name="弘瀬美加" userId="1655e510-ccbd-443a-ba10-b90ce80a659d" providerId="ADAL" clId="{94C75BC0-6714-41A3-A9F7-83070409CD9F}" dt="2026-09-12T08:23:32.433" v="306"/>
          <ac:spMkLst>
            <pc:docMk/>
            <pc:sldMk cId="4020547404" sldId="261"/>
            <ac:spMk id="26" creationId="{E337B597-D541-51A4-40F6-C2F22478BE1A}"/>
          </ac:spMkLst>
        </pc:spChg>
        <pc:spChg chg="add del mod">
          <ac:chgData name="弘瀬美加" userId="1655e510-ccbd-443a-ba10-b90ce80a659d" providerId="ADAL" clId="{94C75BC0-6714-41A3-A9F7-83070409CD9F}" dt="2026-09-11T08:57:57.620" v="164" actId="478"/>
          <ac:spMkLst>
            <pc:docMk/>
            <pc:sldMk cId="4020547404" sldId="261"/>
            <ac:spMk id="31" creationId="{E8EB376B-A60A-5AFF-688B-37945A4D65EF}"/>
          </ac:spMkLst>
        </pc:spChg>
        <pc:spChg chg="add del mod">
          <ac:chgData name="弘瀬美加" userId="1655e510-ccbd-443a-ba10-b90ce80a659d" providerId="ADAL" clId="{94C75BC0-6714-41A3-A9F7-83070409CD9F}" dt="2026-09-11T08:57:57.620" v="164" actId="478"/>
          <ac:spMkLst>
            <pc:docMk/>
            <pc:sldMk cId="4020547404" sldId="261"/>
            <ac:spMk id="32" creationId="{CAD4F7E5-FD74-B3D8-718E-B292DDD2D5E2}"/>
          </ac:spMkLst>
        </pc:spChg>
        <pc:spChg chg="mod">
          <ac:chgData name="弘瀬美加" userId="1655e510-ccbd-443a-ba10-b90ce80a659d" providerId="ADAL" clId="{94C75BC0-6714-41A3-A9F7-83070409CD9F}" dt="2026-09-12T08:23:32.433" v="306"/>
          <ac:spMkLst>
            <pc:docMk/>
            <pc:sldMk cId="4020547404" sldId="261"/>
            <ac:spMk id="35" creationId="{5EC565F5-4866-8D72-975F-89B89D324575}"/>
          </ac:spMkLst>
        </pc:spChg>
        <pc:spChg chg="add del">
          <ac:chgData name="弘瀬美加" userId="1655e510-ccbd-443a-ba10-b90ce80a659d" providerId="ADAL" clId="{94C75BC0-6714-41A3-A9F7-83070409CD9F}" dt="2026-09-11T08:58:06.407" v="165" actId="21"/>
          <ac:spMkLst>
            <pc:docMk/>
            <pc:sldMk cId="4020547404" sldId="261"/>
            <ac:spMk id="36" creationId="{0DED4AE6-2F13-7175-5A9C-AFA1AFC82BEF}"/>
          </ac:spMkLst>
        </pc:spChg>
        <pc:spChg chg="mod">
          <ac:chgData name="弘瀬美加" userId="1655e510-ccbd-443a-ba10-b90ce80a659d" providerId="ADAL" clId="{94C75BC0-6714-41A3-A9F7-83070409CD9F}" dt="2026-09-12T08:23:32.433" v="306"/>
          <ac:spMkLst>
            <pc:docMk/>
            <pc:sldMk cId="4020547404" sldId="261"/>
            <ac:spMk id="36" creationId="{43A76624-E308-63B5-F1EC-D28038CB3F42}"/>
          </ac:spMkLst>
        </pc:spChg>
        <pc:grpChg chg="add del mod">
          <ac:chgData name="弘瀬美加" userId="1655e510-ccbd-443a-ba10-b90ce80a659d" providerId="ADAL" clId="{94C75BC0-6714-41A3-A9F7-83070409CD9F}" dt="2026-09-11T08:57:57.620" v="164" actId="478"/>
          <ac:grpSpMkLst>
            <pc:docMk/>
            <pc:sldMk cId="4020547404" sldId="261"/>
            <ac:grpSpMk id="23" creationId="{C688D452-6039-50F0-0245-C8CB446DF8F8}"/>
          </ac:grpSpMkLst>
        </pc:grpChg>
        <pc:grpChg chg="add del mod">
          <ac:chgData name="弘瀬美加" userId="1655e510-ccbd-443a-ba10-b90ce80a659d" providerId="ADAL" clId="{94C75BC0-6714-41A3-A9F7-83070409CD9F}" dt="2026-09-11T08:57:57.620" v="164" actId="478"/>
          <ac:grpSpMkLst>
            <pc:docMk/>
            <pc:sldMk cId="4020547404" sldId="261"/>
            <ac:grpSpMk id="34" creationId="{8876D91F-1162-F8B6-87A0-4BEE9DF46DE2}"/>
          </ac:grpSpMkLst>
        </pc:grpChg>
        <pc:grpChg chg="add del mod">
          <ac:chgData name="弘瀬美加" userId="1655e510-ccbd-443a-ba10-b90ce80a659d" providerId="ADAL" clId="{94C75BC0-6714-41A3-A9F7-83070409CD9F}" dt="2026-09-11T08:57:57.620" v="164" actId="478"/>
          <ac:grpSpMkLst>
            <pc:docMk/>
            <pc:sldMk cId="4020547404" sldId="261"/>
            <ac:grpSpMk id="44" creationId="{396BA3A6-5D61-51F3-2AA1-D41DAD87F94F}"/>
          </ac:grpSpMkLst>
        </pc:grpChg>
        <pc:picChg chg="del mod">
          <ac:chgData name="弘瀬美加" userId="1655e510-ccbd-443a-ba10-b90ce80a659d" providerId="ADAL" clId="{94C75BC0-6714-41A3-A9F7-83070409CD9F}" dt="2026-09-11T08:57:57.620" v="164" actId="478"/>
          <ac:picMkLst>
            <pc:docMk/>
            <pc:sldMk cId="4020547404" sldId="261"/>
            <ac:picMk id="7" creationId="{6F7E31E9-E9D6-3427-886C-F738949DBA02}"/>
          </ac:picMkLst>
        </pc:picChg>
        <pc:picChg chg="del mod">
          <ac:chgData name="弘瀬美加" userId="1655e510-ccbd-443a-ba10-b90ce80a659d" providerId="ADAL" clId="{94C75BC0-6714-41A3-A9F7-83070409CD9F}" dt="2026-09-11T08:57:57.620" v="164" actId="478"/>
          <ac:picMkLst>
            <pc:docMk/>
            <pc:sldMk cId="4020547404" sldId="261"/>
            <ac:picMk id="11" creationId="{53DE0C1B-27AE-CA9B-07C0-475F3AED2526}"/>
          </ac:picMkLst>
        </pc:picChg>
        <pc:picChg chg="add del">
          <ac:chgData name="弘瀬美加" userId="1655e510-ccbd-443a-ba10-b90ce80a659d" providerId="ADAL" clId="{94C75BC0-6714-41A3-A9F7-83070409CD9F}" dt="2026-09-11T08:58:06.407" v="165" actId="21"/>
          <ac:picMkLst>
            <pc:docMk/>
            <pc:sldMk cId="4020547404" sldId="261"/>
            <ac:picMk id="19" creationId="{4B13ECF2-F85E-EBB7-6ECE-DFAEC24BEC06}"/>
          </ac:picMkLst>
        </pc:picChg>
        <pc:picChg chg="del">
          <ac:chgData name="弘瀬美加" userId="1655e510-ccbd-443a-ba10-b90ce80a659d" providerId="ADAL" clId="{94C75BC0-6714-41A3-A9F7-83070409CD9F}" dt="2026-09-11T08:57:57.620" v="164" actId="478"/>
          <ac:picMkLst>
            <pc:docMk/>
            <pc:sldMk cId="4020547404" sldId="261"/>
            <ac:picMk id="20" creationId="{BF0432ED-EB38-7E13-E679-ECCE4C88E85D}"/>
          </ac:picMkLst>
        </pc:picChg>
        <pc:picChg chg="add mod">
          <ac:chgData name="弘瀬美加" userId="1655e510-ccbd-443a-ba10-b90ce80a659d" providerId="ADAL" clId="{94C75BC0-6714-41A3-A9F7-83070409CD9F}" dt="2026-09-12T08:24:02.227" v="313" actId="1037"/>
          <ac:picMkLst>
            <pc:docMk/>
            <pc:sldMk cId="4020547404" sldId="261"/>
            <ac:picMk id="41" creationId="{B101A1DE-1BA7-720A-0EE2-DBBD108A2DF2}"/>
          </ac:picMkLst>
        </pc:picChg>
        <pc:picChg chg="add del mod">
          <ac:chgData name="弘瀬美加" userId="1655e510-ccbd-443a-ba10-b90ce80a659d" providerId="ADAL" clId="{94C75BC0-6714-41A3-A9F7-83070409CD9F}" dt="2026-09-11T08:58:36.786" v="169" actId="22"/>
          <ac:picMkLst>
            <pc:docMk/>
            <pc:sldMk cId="4020547404" sldId="261"/>
            <ac:picMk id="42" creationId="{A14DD082-9C17-BD86-FC83-B56E6920FEE8}"/>
          </ac:picMkLst>
        </pc:picChg>
        <pc:picChg chg="add del mod modCrop">
          <ac:chgData name="弘瀬美加" userId="1655e510-ccbd-443a-ba10-b90ce80a659d" providerId="ADAL" clId="{94C75BC0-6714-41A3-A9F7-83070409CD9F}" dt="2026-09-12T08:23:01.958" v="303" actId="478"/>
          <ac:picMkLst>
            <pc:docMk/>
            <pc:sldMk cId="4020547404" sldId="261"/>
            <ac:picMk id="45" creationId="{DFA42AB0-B6F1-3D6D-DE67-F3E62F87116E}"/>
          </ac:picMkLst>
        </pc:picChg>
      </pc:sldChg>
      <pc:sldChg chg="addSp delSp modSp add del mod">
        <pc:chgData name="弘瀬美加" userId="1655e510-ccbd-443a-ba10-b90ce80a659d" providerId="ADAL" clId="{94C75BC0-6714-41A3-A9F7-83070409CD9F}" dt="2026-09-12T08:24:51.249" v="326" actId="47"/>
        <pc:sldMkLst>
          <pc:docMk/>
          <pc:sldMk cId="500229351" sldId="262"/>
        </pc:sldMkLst>
        <pc:spChg chg="del mod">
          <ac:chgData name="弘瀬美加" userId="1655e510-ccbd-443a-ba10-b90ce80a659d" providerId="ADAL" clId="{94C75BC0-6714-41A3-A9F7-83070409CD9F}" dt="2026-09-12T07:51:24.883" v="209" actId="478"/>
          <ac:spMkLst>
            <pc:docMk/>
            <pc:sldMk cId="500229351" sldId="262"/>
            <ac:spMk id="13" creationId="{E9C8A0D7-5CAD-38AB-D164-76A0051C4257}"/>
          </ac:spMkLst>
        </pc:spChg>
        <pc:spChg chg="add del mod">
          <ac:chgData name="弘瀬美加" userId="1655e510-ccbd-443a-ba10-b90ce80a659d" providerId="ADAL" clId="{94C75BC0-6714-41A3-A9F7-83070409CD9F}" dt="2026-09-12T07:48:40.475" v="195" actId="478"/>
          <ac:spMkLst>
            <pc:docMk/>
            <pc:sldMk cId="500229351" sldId="262"/>
            <ac:spMk id="14" creationId="{84D4B0EC-B3EA-BC74-DF14-0887CE00FA40}"/>
          </ac:spMkLst>
        </pc:spChg>
        <pc:spChg chg="del mod">
          <ac:chgData name="弘瀬美加" userId="1655e510-ccbd-443a-ba10-b90ce80a659d" providerId="ADAL" clId="{94C75BC0-6714-41A3-A9F7-83070409CD9F}" dt="2026-09-12T07:51:28.046" v="211" actId="478"/>
          <ac:spMkLst>
            <pc:docMk/>
            <pc:sldMk cId="500229351" sldId="262"/>
            <ac:spMk id="15" creationId="{F14016EF-7FD8-3994-4AE7-A616B9E7FD24}"/>
          </ac:spMkLst>
        </pc:spChg>
        <pc:spChg chg="del mod">
          <ac:chgData name="弘瀬美加" userId="1655e510-ccbd-443a-ba10-b90ce80a659d" providerId="ADAL" clId="{94C75BC0-6714-41A3-A9F7-83070409CD9F}" dt="2026-09-12T07:51:30.503" v="213" actId="478"/>
          <ac:spMkLst>
            <pc:docMk/>
            <pc:sldMk cId="500229351" sldId="262"/>
            <ac:spMk id="17" creationId="{1F8ECB47-C7FC-66B6-4DBC-6D42C9A6B836}"/>
          </ac:spMkLst>
        </pc:spChg>
        <pc:spChg chg="add del mod">
          <ac:chgData name="弘瀬美加" userId="1655e510-ccbd-443a-ba10-b90ce80a659d" providerId="ADAL" clId="{94C75BC0-6714-41A3-A9F7-83070409CD9F}" dt="2026-09-12T07:48:47.491" v="197" actId="478"/>
          <ac:spMkLst>
            <pc:docMk/>
            <pc:sldMk cId="500229351" sldId="262"/>
            <ac:spMk id="18" creationId="{F88C45ED-B82A-0D36-353E-117B917DA6E2}"/>
          </ac:spMkLst>
        </pc:spChg>
        <pc:spChg chg="del mod">
          <ac:chgData name="弘瀬美加" userId="1655e510-ccbd-443a-ba10-b90ce80a659d" providerId="ADAL" clId="{94C75BC0-6714-41A3-A9F7-83070409CD9F}" dt="2026-09-11T08:54:33.976" v="76" actId="478"/>
          <ac:spMkLst>
            <pc:docMk/>
            <pc:sldMk cId="500229351" sldId="262"/>
            <ac:spMk id="22" creationId="{672E40E9-69B6-3031-F5F3-A0639E913108}"/>
          </ac:spMkLst>
        </pc:spChg>
        <pc:spChg chg="add mod">
          <ac:chgData name="弘瀬美加" userId="1655e510-ccbd-443a-ba10-b90ce80a659d" providerId="ADAL" clId="{94C75BC0-6714-41A3-A9F7-83070409CD9F}" dt="2026-09-12T07:52:50.976" v="301" actId="1076"/>
          <ac:spMkLst>
            <pc:docMk/>
            <pc:sldMk cId="500229351" sldId="262"/>
            <ac:spMk id="22" creationId="{7C6132A3-C490-AD70-691E-8996F2C54CAD}"/>
          </ac:spMkLst>
        </pc:spChg>
        <pc:spChg chg="mod">
          <ac:chgData name="弘瀬美加" userId="1655e510-ccbd-443a-ba10-b90ce80a659d" providerId="ADAL" clId="{94C75BC0-6714-41A3-A9F7-83070409CD9F}" dt="2026-09-11T08:54:58.179" v="78" actId="1076"/>
          <ac:spMkLst>
            <pc:docMk/>
            <pc:sldMk cId="500229351" sldId="262"/>
            <ac:spMk id="31" creationId="{C21531A5-327F-980D-5736-167ED4F853FE}"/>
          </ac:spMkLst>
        </pc:spChg>
        <pc:spChg chg="mod">
          <ac:chgData name="弘瀬美加" userId="1655e510-ccbd-443a-ba10-b90ce80a659d" providerId="ADAL" clId="{94C75BC0-6714-41A3-A9F7-83070409CD9F}" dt="2026-09-11T08:54:58.179" v="78" actId="1076"/>
          <ac:spMkLst>
            <pc:docMk/>
            <pc:sldMk cId="500229351" sldId="262"/>
            <ac:spMk id="32" creationId="{FAD1A266-905A-C535-3BD5-6DF74EBD7097}"/>
          </ac:spMkLst>
        </pc:spChg>
        <pc:spChg chg="del mod">
          <ac:chgData name="弘瀬美加" userId="1655e510-ccbd-443a-ba10-b90ce80a659d" providerId="ADAL" clId="{94C75BC0-6714-41A3-A9F7-83070409CD9F}" dt="2026-09-12T07:51:26.837" v="210" actId="478"/>
          <ac:spMkLst>
            <pc:docMk/>
            <pc:sldMk cId="500229351" sldId="262"/>
            <ac:spMk id="36" creationId="{65024F09-D60E-69D0-34BF-7D593EF8C604}"/>
          </ac:spMkLst>
        </pc:spChg>
        <pc:spChg chg="add del mod">
          <ac:chgData name="弘瀬美加" userId="1655e510-ccbd-443a-ba10-b90ce80a659d" providerId="ADAL" clId="{94C75BC0-6714-41A3-A9F7-83070409CD9F}" dt="2026-09-12T07:48:47.491" v="197" actId="478"/>
          <ac:spMkLst>
            <pc:docMk/>
            <pc:sldMk cId="500229351" sldId="262"/>
            <ac:spMk id="39" creationId="{88B05620-6878-EA79-29E3-FB1ED041756E}"/>
          </ac:spMkLst>
        </pc:spChg>
        <pc:spChg chg="add del mod">
          <ac:chgData name="弘瀬美加" userId="1655e510-ccbd-443a-ba10-b90ce80a659d" providerId="ADAL" clId="{94C75BC0-6714-41A3-A9F7-83070409CD9F}" dt="2026-09-12T07:48:47.491" v="197" actId="478"/>
          <ac:spMkLst>
            <pc:docMk/>
            <pc:sldMk cId="500229351" sldId="262"/>
            <ac:spMk id="48" creationId="{A599D546-1F61-5AB3-9B12-8BA1C07887FF}"/>
          </ac:spMkLst>
        </pc:spChg>
        <pc:spChg chg="add del mod">
          <ac:chgData name="弘瀬美加" userId="1655e510-ccbd-443a-ba10-b90ce80a659d" providerId="ADAL" clId="{94C75BC0-6714-41A3-A9F7-83070409CD9F}" dt="2026-09-12T08:23:07.163" v="304" actId="478"/>
          <ac:spMkLst>
            <pc:docMk/>
            <pc:sldMk cId="500229351" sldId="262"/>
            <ac:spMk id="52" creationId="{FCC6B5D5-88B7-E9B1-D9CD-38C7849975DE}"/>
          </ac:spMkLst>
        </pc:spChg>
        <pc:grpChg chg="mod">
          <ac:chgData name="弘瀬美加" userId="1655e510-ccbd-443a-ba10-b90ce80a659d" providerId="ADAL" clId="{94C75BC0-6714-41A3-A9F7-83070409CD9F}" dt="2026-09-11T08:54:58.179" v="78" actId="1076"/>
          <ac:grpSpMkLst>
            <pc:docMk/>
            <pc:sldMk cId="500229351" sldId="262"/>
            <ac:grpSpMk id="23" creationId="{C7CF8810-EF08-C9E6-C533-9E2E02521E3E}"/>
          </ac:grpSpMkLst>
        </pc:grpChg>
        <pc:grpChg chg="mod">
          <ac:chgData name="弘瀬美加" userId="1655e510-ccbd-443a-ba10-b90ce80a659d" providerId="ADAL" clId="{94C75BC0-6714-41A3-A9F7-83070409CD9F}" dt="2026-09-11T08:55:14.798" v="79" actId="1076"/>
          <ac:grpSpMkLst>
            <pc:docMk/>
            <pc:sldMk cId="500229351" sldId="262"/>
            <ac:grpSpMk id="34" creationId="{54B3AF65-F267-BA86-F13F-B68EE2C82FE8}"/>
          </ac:grpSpMkLst>
        </pc:grpChg>
        <pc:grpChg chg="mod">
          <ac:chgData name="弘瀬美加" userId="1655e510-ccbd-443a-ba10-b90ce80a659d" providerId="ADAL" clId="{94C75BC0-6714-41A3-A9F7-83070409CD9F}" dt="2026-09-11T08:55:14.798" v="79" actId="1076"/>
          <ac:grpSpMkLst>
            <pc:docMk/>
            <pc:sldMk cId="500229351" sldId="262"/>
            <ac:grpSpMk id="44" creationId="{40734CCD-5648-551B-ED05-D07DB02E633D}"/>
          </ac:grpSpMkLst>
        </pc:grpChg>
        <pc:picChg chg="mod">
          <ac:chgData name="弘瀬美加" userId="1655e510-ccbd-443a-ba10-b90ce80a659d" providerId="ADAL" clId="{94C75BC0-6714-41A3-A9F7-83070409CD9F}" dt="2026-09-12T07:50:10.775" v="206" actId="14100"/>
          <ac:picMkLst>
            <pc:docMk/>
            <pc:sldMk cId="500229351" sldId="262"/>
            <ac:picMk id="11" creationId="{492410B8-4D84-2785-830C-E649D00F7E7F}"/>
          </ac:picMkLst>
        </pc:picChg>
        <pc:picChg chg="add mod">
          <ac:chgData name="弘瀬美加" userId="1655e510-ccbd-443a-ba10-b90ce80a659d" providerId="ADAL" clId="{94C75BC0-6714-41A3-A9F7-83070409CD9F}" dt="2026-09-12T07:51:14.536" v="208" actId="207"/>
          <ac:picMkLst>
            <pc:docMk/>
            <pc:sldMk cId="500229351" sldId="262"/>
            <ac:picMk id="16" creationId="{58795544-778A-2144-C3D6-139D72880297}"/>
          </ac:picMkLst>
        </pc:picChg>
        <pc:picChg chg="del mod">
          <ac:chgData name="弘瀬美加" userId="1655e510-ccbd-443a-ba10-b90ce80a659d" providerId="ADAL" clId="{94C75BC0-6714-41A3-A9F7-83070409CD9F}" dt="2026-09-12T07:51:29.683" v="212" actId="478"/>
          <ac:picMkLst>
            <pc:docMk/>
            <pc:sldMk cId="500229351" sldId="262"/>
            <ac:picMk id="19" creationId="{65F37164-E24C-5F9D-EC2A-603A022AE3B3}"/>
          </ac:picMkLst>
        </pc:picChg>
        <pc:picChg chg="add del mod">
          <ac:chgData name="弘瀬美加" userId="1655e510-ccbd-443a-ba10-b90ce80a659d" providerId="ADAL" clId="{94C75BC0-6714-41A3-A9F7-83070409CD9F}" dt="2026-09-11T08:56:55.509" v="155" actId="478"/>
          <ac:picMkLst>
            <pc:docMk/>
            <pc:sldMk cId="500229351" sldId="262"/>
            <ac:picMk id="43" creationId="{5529526F-52EF-28D8-07CA-D347A533FC80}"/>
          </ac:picMkLst>
        </pc:picChg>
        <pc:picChg chg="add mod">
          <ac:chgData name="弘瀬美加" userId="1655e510-ccbd-443a-ba10-b90ce80a659d" providerId="ADAL" clId="{94C75BC0-6714-41A3-A9F7-83070409CD9F}" dt="2026-09-12T07:49:03.250" v="198" actId="1076"/>
          <ac:picMkLst>
            <pc:docMk/>
            <pc:sldMk cId="500229351" sldId="262"/>
            <ac:picMk id="43" creationId="{712667C6-622F-86F6-3CA2-BA09045FD789}"/>
          </ac:picMkLst>
        </pc:picChg>
        <pc:picChg chg="add del mod">
          <ac:chgData name="弘瀬美加" userId="1655e510-ccbd-443a-ba10-b90ce80a659d" providerId="ADAL" clId="{94C75BC0-6714-41A3-A9F7-83070409CD9F}" dt="2026-09-12T07:48:42.401" v="196" actId="478"/>
          <ac:picMkLst>
            <pc:docMk/>
            <pc:sldMk cId="500229351" sldId="262"/>
            <ac:picMk id="50" creationId="{DCAEC005-FC6C-243A-8FAC-45D993BE5176}"/>
          </ac:picMkLst>
        </pc:picChg>
      </pc:sldChg>
      <pc:sldChg chg="add del">
        <pc:chgData name="弘瀬美加" userId="1655e510-ccbd-443a-ba10-b90ce80a659d" providerId="ADAL" clId="{94C75BC0-6714-41A3-A9F7-83070409CD9F}" dt="2026-09-12T08:24:53.505" v="327" actId="47"/>
        <pc:sldMkLst>
          <pc:docMk/>
          <pc:sldMk cId="930679498" sldId="263"/>
        </pc:sldMkLst>
      </pc:sldChg>
      <pc:sldChg chg="modSp add mod">
        <pc:chgData name="弘瀬美加" userId="1655e510-ccbd-443a-ba10-b90ce80a659d" providerId="ADAL" clId="{94C75BC0-6714-41A3-A9F7-83070409CD9F}" dt="2026-09-12T08:24:29.101" v="325" actId="20577"/>
        <pc:sldMkLst>
          <pc:docMk/>
          <pc:sldMk cId="1721469814" sldId="264"/>
        </pc:sldMkLst>
        <pc:spChg chg="mod">
          <ac:chgData name="弘瀬美加" userId="1655e510-ccbd-443a-ba10-b90ce80a659d" providerId="ADAL" clId="{94C75BC0-6714-41A3-A9F7-83070409CD9F}" dt="2026-09-12T08:24:29.101" v="325" actId="20577"/>
          <ac:spMkLst>
            <pc:docMk/>
            <pc:sldMk cId="1721469814" sldId="264"/>
            <ac:spMk id="9" creationId="{A33317A4-F7B2-3ADA-3336-A9AD4225498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9E0FF-B46D-1EA7-454F-CF066FA8B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984BEEC-5810-5EC4-A7D0-E2DA1747A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B3ED6B2-07B6-BE06-C65A-7052AD11F151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397627E1-E6A2-36D0-71F5-E0D8C75D38F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79D98E96-7724-8C41-38D0-5C7CCC2F23FC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EA6E2C97-9C8C-AA46-009C-88DB3EAE2D04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5511F66B-5E1A-3BFC-ADFC-32F765C7CD44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69A6150D-C1F4-9246-27C8-60DF72266E4B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8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F0A7544E-C1C4-4E65-BF3C-225265D38A18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36696B7-C6FD-A20E-E154-B5908870BD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789CB131-758E-C077-183E-C0405EF07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" y="119224"/>
            <a:ext cx="6858000" cy="819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98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6BB677E0-AFE8-4E97-8260-FAE66CB28ACF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9F8E1E-E21D-48C3-8829-58CA2D3BF1AB}">
  <ds:schemaRefs>
    <ds:schemaRef ds:uri="aa497eed-f72d-442f-adf5-cc88fbf9cce6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purl.org/dc/terms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2</cp:revision>
  <cp:lastPrinted>2025-12-01T13:59:01Z</cp:lastPrinted>
  <dcterms:created xsi:type="dcterms:W3CDTF">2022-02-20T16:12:08Z</dcterms:created>
  <dcterms:modified xsi:type="dcterms:W3CDTF">2026-09-26T02:46:29Z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