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3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3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78B"/>
    <a:srgbClr val="FF3399"/>
    <a:srgbClr val="FFFFFF"/>
    <a:srgbClr val="CCFFFF"/>
    <a:srgbClr val="FF3300"/>
    <a:srgbClr val="FFCCFF"/>
    <a:srgbClr val="660033"/>
    <a:srgbClr val="FF0000"/>
    <a:srgbClr val="4472C4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93486F-1F29-4D7C-8430-81F58C541D69}" v="1" dt="2026-09-12T07:18:33.854"/>
    <p1510:client id="{6A0B42EA-BA17-7C0B-83A6-D1E672763B4D}" v="1" dt="2026-09-11T08:11:22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2280" y="-936"/>
      </p:cViewPr>
      <p:guideLst>
        <p:guide orient="horz" pos="603"/>
        <p:guide pos="2160"/>
        <p:guide orient="horz" pos="33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S::hirose@office-neat.co.jp::1655e510-ccbd-443a-ba10-b90ce80a659d" providerId="AD" clId="Web-{6A0B42EA-BA17-7C0B-83A6-D1E672763B4D}"/>
    <pc:docChg chg="modSld">
      <pc:chgData name="弘瀬美加" userId="S::hirose@office-neat.co.jp::1655e510-ccbd-443a-ba10-b90ce80a659d" providerId="AD" clId="Web-{6A0B42EA-BA17-7C0B-83A6-D1E672763B4D}" dt="2026-09-11T08:11:22.214" v="0" actId="1076"/>
      <pc:docMkLst>
        <pc:docMk/>
      </pc:docMkLst>
      <pc:sldChg chg="modSp">
        <pc:chgData name="弘瀬美加" userId="S::hirose@office-neat.co.jp::1655e510-ccbd-443a-ba10-b90ce80a659d" providerId="AD" clId="Web-{6A0B42EA-BA17-7C0B-83A6-D1E672763B4D}" dt="2026-09-11T08:11:22.214" v="0" actId="1076"/>
        <pc:sldMkLst>
          <pc:docMk/>
          <pc:sldMk cId="1878783740" sldId="262"/>
        </pc:sldMkLst>
        <pc:picChg chg="mod">
          <ac:chgData name="弘瀬美加" userId="S::hirose@office-neat.co.jp::1655e510-ccbd-443a-ba10-b90ce80a659d" providerId="AD" clId="Web-{6A0B42EA-BA17-7C0B-83A6-D1E672763B4D}" dt="2026-09-11T08:11:22.214" v="0" actId="1076"/>
          <ac:picMkLst>
            <pc:docMk/>
            <pc:sldMk cId="1878783740" sldId="262"/>
            <ac:picMk id="5" creationId="{8FCEEFD2-6ACC-5E76-9A3C-64151732B00C}"/>
          </ac:picMkLst>
        </pc:picChg>
      </pc:sldChg>
    </pc:docChg>
  </pc:docChgLst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09-12T08:09:57.666" v="209" actId="2696"/>
      <pc:docMkLst>
        <pc:docMk/>
      </pc:docMkLst>
      <pc:sldChg chg="add del">
        <pc:chgData name="弘瀬美加" userId="1655e510-ccbd-443a-ba10-b90ce80a659d" providerId="ADAL" clId="{94C75BC0-6714-41A3-A9F7-83070409CD9F}" dt="2026-09-12T07:34:08.793" v="208" actId="2696"/>
        <pc:sldMkLst>
          <pc:docMk/>
          <pc:sldMk cId="385407188" sldId="260"/>
        </pc:sldMkLst>
      </pc:sldChg>
      <pc:sldChg chg="del">
        <pc:chgData name="弘瀬美加" userId="1655e510-ccbd-443a-ba10-b90ce80a659d" providerId="ADAL" clId="{94C75BC0-6714-41A3-A9F7-83070409CD9F}" dt="2026-09-11T07:27:28.305" v="81" actId="2696"/>
        <pc:sldMkLst>
          <pc:docMk/>
          <pc:sldMk cId="4110993995" sldId="261"/>
        </pc:sldMkLst>
      </pc:sldChg>
      <pc:sldChg chg="addSp delSp modSp add del mod">
        <pc:chgData name="弘瀬美加" userId="1655e510-ccbd-443a-ba10-b90ce80a659d" providerId="ADAL" clId="{94C75BC0-6714-41A3-A9F7-83070409CD9F}" dt="2026-09-12T08:09:57.666" v="209" actId="2696"/>
        <pc:sldMkLst>
          <pc:docMk/>
          <pc:sldMk cId="1878783740" sldId="262"/>
        </pc:sldMkLst>
        <pc:spChg chg="add del">
          <ac:chgData name="弘瀬美加" userId="1655e510-ccbd-443a-ba10-b90ce80a659d" providerId="ADAL" clId="{94C75BC0-6714-41A3-A9F7-83070409CD9F}" dt="2026-09-12T07:20:01.603" v="85" actId="22"/>
          <ac:spMkLst>
            <pc:docMk/>
            <pc:sldMk cId="1878783740" sldId="262"/>
            <ac:spMk id="3" creationId="{3EA35B36-5F99-E6CE-CB96-128A9B02048A}"/>
          </ac:spMkLst>
        </pc:spChg>
        <pc:spChg chg="del">
          <ac:chgData name="弘瀬美加" userId="1655e510-ccbd-443a-ba10-b90ce80a659d" providerId="ADAL" clId="{94C75BC0-6714-41A3-A9F7-83070409CD9F}" dt="2026-09-11T07:23:38.761" v="37" actId="478"/>
          <ac:spMkLst>
            <pc:docMk/>
            <pc:sldMk cId="1878783740" sldId="262"/>
            <ac:spMk id="3" creationId="{7C31A205-B6D7-3669-7E7D-F844A6513D21}"/>
          </ac:spMkLst>
        </pc:spChg>
        <pc:spChg chg="add del">
          <ac:chgData name="弘瀬美加" userId="1655e510-ccbd-443a-ba10-b90ce80a659d" providerId="ADAL" clId="{94C75BC0-6714-41A3-A9F7-83070409CD9F}" dt="2026-09-11T07:24:35.307" v="48" actId="22"/>
          <ac:spMkLst>
            <pc:docMk/>
            <pc:sldMk cId="1878783740" sldId="262"/>
            <ac:spMk id="7" creationId="{4662BCD6-AD8A-A16A-2508-B799DC354053}"/>
          </ac:spMkLst>
        </pc:spChg>
        <pc:spChg chg="add del">
          <ac:chgData name="弘瀬美加" userId="1655e510-ccbd-443a-ba10-b90ce80a659d" providerId="ADAL" clId="{94C75BC0-6714-41A3-A9F7-83070409CD9F}" dt="2026-09-11T07:24:35.307" v="48" actId="22"/>
          <ac:spMkLst>
            <pc:docMk/>
            <pc:sldMk cId="1878783740" sldId="262"/>
            <ac:spMk id="9" creationId="{00DB62CA-CCC6-EE71-593C-A68B48A8B3C8}"/>
          </ac:spMkLst>
        </pc:spChg>
        <pc:spChg chg="add del">
          <ac:chgData name="弘瀬美加" userId="1655e510-ccbd-443a-ba10-b90ce80a659d" providerId="ADAL" clId="{94C75BC0-6714-41A3-A9F7-83070409CD9F}" dt="2026-09-12T07:20:01.603" v="85" actId="22"/>
          <ac:spMkLst>
            <pc:docMk/>
            <pc:sldMk cId="1878783740" sldId="262"/>
            <ac:spMk id="9" creationId="{654AEEA5-777F-EE54-37C3-F4E7A92C1624}"/>
          </ac:spMkLst>
        </pc:spChg>
        <pc:spChg chg="add del">
          <ac:chgData name="弘瀬美加" userId="1655e510-ccbd-443a-ba10-b90ce80a659d" providerId="ADAL" clId="{94C75BC0-6714-41A3-A9F7-83070409CD9F}" dt="2026-09-11T07:24:35.307" v="48" actId="22"/>
          <ac:spMkLst>
            <pc:docMk/>
            <pc:sldMk cId="1878783740" sldId="262"/>
            <ac:spMk id="12" creationId="{284D0DD5-DCF2-D14D-C79A-31839EF4F4C8}"/>
          </ac:spMkLst>
        </pc:spChg>
        <pc:spChg chg="add del mod">
          <ac:chgData name="弘瀬美加" userId="1655e510-ccbd-443a-ba10-b90ce80a659d" providerId="ADAL" clId="{94C75BC0-6714-41A3-A9F7-83070409CD9F}" dt="2026-09-12T07:31:21.140" v="187" actId="478"/>
          <ac:spMkLst>
            <pc:docMk/>
            <pc:sldMk cId="1878783740" sldId="262"/>
            <ac:spMk id="14" creationId="{F9207499-EBA7-6B6F-1ADE-DC76622C20A3}"/>
          </ac:spMkLst>
        </pc:spChg>
        <pc:spChg chg="add del">
          <ac:chgData name="弘瀬美加" userId="1655e510-ccbd-443a-ba10-b90ce80a659d" providerId="ADAL" clId="{94C75BC0-6714-41A3-A9F7-83070409CD9F}" dt="2026-09-11T07:24:35.307" v="48" actId="22"/>
          <ac:spMkLst>
            <pc:docMk/>
            <pc:sldMk cId="1878783740" sldId="262"/>
            <ac:spMk id="17" creationId="{F5225FFB-8C3E-E2AD-1200-828CE11B9342}"/>
          </ac:spMkLst>
        </pc:spChg>
        <pc:spChg chg="add mod">
          <ac:chgData name="弘瀬美加" userId="1655e510-ccbd-443a-ba10-b90ce80a659d" providerId="ADAL" clId="{94C75BC0-6714-41A3-A9F7-83070409CD9F}" dt="2026-09-12T07:31:41.915" v="190" actId="1076"/>
          <ac:spMkLst>
            <pc:docMk/>
            <pc:sldMk cId="1878783740" sldId="262"/>
            <ac:spMk id="18" creationId="{F41A82D9-611F-CE00-E753-061725B73106}"/>
          </ac:spMkLst>
        </pc:spChg>
        <pc:spChg chg="del">
          <ac:chgData name="弘瀬美加" userId="1655e510-ccbd-443a-ba10-b90ce80a659d" providerId="ADAL" clId="{94C75BC0-6714-41A3-A9F7-83070409CD9F}" dt="2026-09-11T07:23:38.761" v="37" actId="478"/>
          <ac:spMkLst>
            <pc:docMk/>
            <pc:sldMk cId="1878783740" sldId="262"/>
            <ac:spMk id="20" creationId="{CDAE3537-FA13-267E-15D5-B51CD17596CD}"/>
          </ac:spMkLst>
        </pc:spChg>
        <pc:spChg chg="del">
          <ac:chgData name="弘瀬美加" userId="1655e510-ccbd-443a-ba10-b90ce80a659d" providerId="ADAL" clId="{94C75BC0-6714-41A3-A9F7-83070409CD9F}" dt="2026-09-11T07:23:38.761" v="37" actId="478"/>
          <ac:spMkLst>
            <pc:docMk/>
            <pc:sldMk cId="1878783740" sldId="262"/>
            <ac:spMk id="27" creationId="{BC5E2642-FE3C-7719-FA19-FF28D286FFCA}"/>
          </ac:spMkLst>
        </pc:spChg>
        <pc:spChg chg="mod">
          <ac:chgData name="弘瀬美加" userId="1655e510-ccbd-443a-ba10-b90ce80a659d" providerId="ADAL" clId="{94C75BC0-6714-41A3-A9F7-83070409CD9F}" dt="2026-09-12T07:31:53.246" v="191" actId="20577"/>
          <ac:spMkLst>
            <pc:docMk/>
            <pc:sldMk cId="1878783740" sldId="262"/>
            <ac:spMk id="28" creationId="{C3157C32-BC61-9032-BE29-3380BA0C19BE}"/>
          </ac:spMkLst>
        </pc:spChg>
        <pc:spChg chg="del">
          <ac:chgData name="弘瀬美加" userId="1655e510-ccbd-443a-ba10-b90ce80a659d" providerId="ADAL" clId="{94C75BC0-6714-41A3-A9F7-83070409CD9F}" dt="2026-09-11T07:23:43.695" v="41" actId="478"/>
          <ac:spMkLst>
            <pc:docMk/>
            <pc:sldMk cId="1878783740" sldId="262"/>
            <ac:spMk id="35" creationId="{54B2CAE8-F57D-B87A-7FC7-06F1E315637B}"/>
          </ac:spMkLst>
        </pc:spChg>
        <pc:spChg chg="del">
          <ac:chgData name="弘瀬美加" userId="1655e510-ccbd-443a-ba10-b90ce80a659d" providerId="ADAL" clId="{94C75BC0-6714-41A3-A9F7-83070409CD9F}" dt="2026-09-11T07:23:46.694" v="43" actId="478"/>
          <ac:spMkLst>
            <pc:docMk/>
            <pc:sldMk cId="1878783740" sldId="262"/>
            <ac:spMk id="36" creationId="{34D1DD2B-C356-3A17-9149-1E38407A0542}"/>
          </ac:spMkLst>
        </pc:spChg>
        <pc:spChg chg="del">
          <ac:chgData name="弘瀬美加" userId="1655e510-ccbd-443a-ba10-b90ce80a659d" providerId="ADAL" clId="{94C75BC0-6714-41A3-A9F7-83070409CD9F}" dt="2026-09-11T07:23:38.761" v="37" actId="478"/>
          <ac:spMkLst>
            <pc:docMk/>
            <pc:sldMk cId="1878783740" sldId="262"/>
            <ac:spMk id="39" creationId="{63F15B29-E167-C99C-BCBA-A6D8B9457272}"/>
          </ac:spMkLst>
        </pc:spChg>
        <pc:spChg chg="del">
          <ac:chgData name="弘瀬美加" userId="1655e510-ccbd-443a-ba10-b90ce80a659d" providerId="ADAL" clId="{94C75BC0-6714-41A3-A9F7-83070409CD9F}" dt="2026-09-11T07:23:38.761" v="37" actId="478"/>
          <ac:spMkLst>
            <pc:docMk/>
            <pc:sldMk cId="1878783740" sldId="262"/>
            <ac:spMk id="46" creationId="{409ED73D-ECB8-981D-8EA4-0B5866038B0C}"/>
          </ac:spMkLst>
        </pc:spChg>
        <pc:picChg chg="add mod">
          <ac:chgData name="弘瀬美加" userId="1655e510-ccbd-443a-ba10-b90ce80a659d" providerId="ADAL" clId="{94C75BC0-6714-41A3-A9F7-83070409CD9F}" dt="2026-09-12T07:20:22.249" v="88" actId="14100"/>
          <ac:picMkLst>
            <pc:docMk/>
            <pc:sldMk cId="1878783740" sldId="262"/>
            <ac:picMk id="5" creationId="{8FCEEFD2-6ACC-5E76-9A3C-64151732B00C}"/>
          </ac:picMkLst>
        </pc:picChg>
        <pc:picChg chg="add del">
          <ac:chgData name="弘瀬美加" userId="1655e510-ccbd-443a-ba10-b90ce80a659d" providerId="ADAL" clId="{94C75BC0-6714-41A3-A9F7-83070409CD9F}" dt="2026-09-12T07:20:01.603" v="85" actId="22"/>
          <ac:picMkLst>
            <pc:docMk/>
            <pc:sldMk cId="1878783740" sldId="262"/>
            <ac:picMk id="7" creationId="{7C1F5490-F01B-E21C-3C55-EDDE95D43856}"/>
          </ac:picMkLst>
        </pc:picChg>
        <pc:picChg chg="del">
          <ac:chgData name="弘瀬美加" userId="1655e510-ccbd-443a-ba10-b90ce80a659d" providerId="ADAL" clId="{94C75BC0-6714-41A3-A9F7-83070409CD9F}" dt="2026-09-11T07:23:38.761" v="37" actId="478"/>
          <ac:picMkLst>
            <pc:docMk/>
            <pc:sldMk cId="1878783740" sldId="262"/>
            <ac:picMk id="10" creationId="{7C69F8A6-B7FE-0101-7B55-3B3E58FACBCA}"/>
          </ac:picMkLst>
        </pc:picChg>
        <pc:picChg chg="add del">
          <ac:chgData name="弘瀬美加" userId="1655e510-ccbd-443a-ba10-b90ce80a659d" providerId="ADAL" clId="{94C75BC0-6714-41A3-A9F7-83070409CD9F}" dt="2026-09-12T07:20:01.603" v="85" actId="22"/>
          <ac:picMkLst>
            <pc:docMk/>
            <pc:sldMk cId="1878783740" sldId="262"/>
            <ac:picMk id="11" creationId="{AAB7CEB0-2540-4E99-4DF3-6D39F5D532DF}"/>
          </ac:picMkLst>
        </pc:picChg>
        <pc:picChg chg="add del">
          <ac:chgData name="弘瀬美加" userId="1655e510-ccbd-443a-ba10-b90ce80a659d" providerId="ADAL" clId="{94C75BC0-6714-41A3-A9F7-83070409CD9F}" dt="2026-09-11T07:24:35.307" v="48" actId="22"/>
          <ac:picMkLst>
            <pc:docMk/>
            <pc:sldMk cId="1878783740" sldId="262"/>
            <ac:picMk id="15" creationId="{B3116A36-63C6-7E0E-3BC2-57E2818CBDF0}"/>
          </ac:picMkLst>
        </pc:picChg>
        <pc:picChg chg="add mod">
          <ac:chgData name="弘瀬美加" userId="1655e510-ccbd-443a-ba10-b90ce80a659d" providerId="ADAL" clId="{94C75BC0-6714-41A3-A9F7-83070409CD9F}" dt="2026-09-12T07:31:30.158" v="189" actId="14100"/>
          <ac:picMkLst>
            <pc:docMk/>
            <pc:sldMk cId="1878783740" sldId="262"/>
            <ac:picMk id="16" creationId="{0CFBC080-0E84-53F6-52DC-1DB72FB2C791}"/>
          </ac:picMkLst>
        </pc:picChg>
        <pc:picChg chg="add del mod">
          <ac:chgData name="弘瀬美加" userId="1655e510-ccbd-443a-ba10-b90ce80a659d" providerId="ADAL" clId="{94C75BC0-6714-41A3-A9F7-83070409CD9F}" dt="2026-09-12T07:32:11.698" v="192" actId="478"/>
          <ac:picMkLst>
            <pc:docMk/>
            <pc:sldMk cId="1878783740" sldId="262"/>
            <ac:picMk id="19" creationId="{E50E8EC0-1E28-5B30-3C6C-473D6916C7FC}"/>
          </ac:picMkLst>
        </pc:picChg>
        <pc:picChg chg="add del mod">
          <ac:chgData name="弘瀬美加" userId="1655e510-ccbd-443a-ba10-b90ce80a659d" providerId="ADAL" clId="{94C75BC0-6714-41A3-A9F7-83070409CD9F}" dt="2026-09-12T07:20:56.244" v="93" actId="478"/>
          <ac:picMkLst>
            <pc:docMk/>
            <pc:sldMk cId="1878783740" sldId="262"/>
            <ac:picMk id="21" creationId="{9477546E-6B9D-C734-226E-741C6469A4BF}"/>
          </ac:picMkLst>
        </pc:picChg>
        <pc:picChg chg="add mod">
          <ac:chgData name="弘瀬美加" userId="1655e510-ccbd-443a-ba10-b90ce80a659d" providerId="ADAL" clId="{94C75BC0-6714-41A3-A9F7-83070409CD9F}" dt="2026-09-12T07:22:19.618" v="181" actId="14100"/>
          <ac:picMkLst>
            <pc:docMk/>
            <pc:sldMk cId="1878783740" sldId="262"/>
            <ac:picMk id="23" creationId="{96B9DFA3-3AEB-F917-D31F-625DF5409360}"/>
          </ac:picMkLst>
        </pc:picChg>
        <pc:picChg chg="del">
          <ac:chgData name="弘瀬美加" userId="1655e510-ccbd-443a-ba10-b90ce80a659d" providerId="ADAL" clId="{94C75BC0-6714-41A3-A9F7-83070409CD9F}" dt="2026-09-11T07:23:44.529" v="42" actId="478"/>
          <ac:picMkLst>
            <pc:docMk/>
            <pc:sldMk cId="1878783740" sldId="262"/>
            <ac:picMk id="33" creationId="{F53189D6-AED9-D619-DBD9-A1996C203596}"/>
          </ac:picMkLst>
        </pc:picChg>
        <pc:picChg chg="del">
          <ac:chgData name="弘瀬美加" userId="1655e510-ccbd-443a-ba10-b90ce80a659d" providerId="ADAL" clId="{94C75BC0-6714-41A3-A9F7-83070409CD9F}" dt="2026-09-11T07:23:42.962" v="40" actId="478"/>
          <ac:picMkLst>
            <pc:docMk/>
            <pc:sldMk cId="1878783740" sldId="262"/>
            <ac:picMk id="49" creationId="{BE9FB2E7-159B-6CA8-A7A2-C4EC86926D30}"/>
          </ac:picMkLst>
        </pc:picChg>
        <pc:picChg chg="del">
          <ac:chgData name="弘瀬美加" userId="1655e510-ccbd-443a-ba10-b90ce80a659d" providerId="ADAL" clId="{94C75BC0-6714-41A3-A9F7-83070409CD9F}" dt="2026-09-11T07:23:40.932" v="38" actId="478"/>
          <ac:picMkLst>
            <pc:docMk/>
            <pc:sldMk cId="1878783740" sldId="262"/>
            <ac:picMk id="53" creationId="{D313DB2F-6597-2170-3A62-08F1867EB5CA}"/>
          </ac:picMkLst>
        </pc:picChg>
        <pc:picChg chg="del">
          <ac:chgData name="弘瀬美加" userId="1655e510-ccbd-443a-ba10-b90ce80a659d" providerId="ADAL" clId="{94C75BC0-6714-41A3-A9F7-83070409CD9F}" dt="2026-09-11T07:23:42.181" v="39" actId="478"/>
          <ac:picMkLst>
            <pc:docMk/>
            <pc:sldMk cId="1878783740" sldId="262"/>
            <ac:picMk id="57" creationId="{EF93A613-E3C0-A840-97E9-9017FDDC40C4}"/>
          </ac:picMkLst>
        </pc:picChg>
        <pc:picChg chg="del">
          <ac:chgData name="弘瀬美加" userId="1655e510-ccbd-443a-ba10-b90ce80a659d" providerId="ADAL" clId="{94C75BC0-6714-41A3-A9F7-83070409CD9F}" dt="2026-09-11T07:23:38.761" v="37" actId="478"/>
          <ac:picMkLst>
            <pc:docMk/>
            <pc:sldMk cId="1878783740" sldId="262"/>
            <ac:picMk id="59" creationId="{FEB674C6-7E7D-8A5B-029F-EEBAC27B235D}"/>
          </ac:picMkLst>
        </pc:picChg>
        <pc:picChg chg="del">
          <ac:chgData name="弘瀬美加" userId="1655e510-ccbd-443a-ba10-b90ce80a659d" providerId="ADAL" clId="{94C75BC0-6714-41A3-A9F7-83070409CD9F}" dt="2026-09-11T07:23:38.761" v="37" actId="478"/>
          <ac:picMkLst>
            <pc:docMk/>
            <pc:sldMk cId="1878783740" sldId="262"/>
            <ac:picMk id="62" creationId="{E948490A-7BBD-D1F0-7C82-63E41A5AD23A}"/>
          </ac:picMkLst>
        </pc:picChg>
        <pc:picChg chg="del">
          <ac:chgData name="弘瀬美加" userId="1655e510-ccbd-443a-ba10-b90ce80a659d" providerId="ADAL" clId="{94C75BC0-6714-41A3-A9F7-83070409CD9F}" dt="2026-09-11T07:23:38.761" v="37" actId="478"/>
          <ac:picMkLst>
            <pc:docMk/>
            <pc:sldMk cId="1878783740" sldId="262"/>
            <ac:picMk id="63" creationId="{A65F290C-A147-04E1-27D9-042858D165A0}"/>
          </ac:picMkLst>
        </pc:picChg>
      </pc:sldChg>
      <pc:sldChg chg="addSp delSp modSp add mod">
        <pc:chgData name="弘瀬美加" userId="1655e510-ccbd-443a-ba10-b90ce80a659d" providerId="ADAL" clId="{94C75BC0-6714-41A3-A9F7-83070409CD9F}" dt="2026-09-12T07:33:46.288" v="207" actId="14100"/>
        <pc:sldMkLst>
          <pc:docMk/>
          <pc:sldMk cId="416345069" sldId="263"/>
        </pc:sldMkLst>
        <pc:spChg chg="add del">
          <ac:chgData name="弘瀬美加" userId="1655e510-ccbd-443a-ba10-b90ce80a659d" providerId="ADAL" clId="{94C75BC0-6714-41A3-A9F7-83070409CD9F}" dt="2026-09-12T07:32:47.879" v="196" actId="22"/>
          <ac:spMkLst>
            <pc:docMk/>
            <pc:sldMk cId="416345069" sldId="263"/>
            <ac:spMk id="9" creationId="{2B98FC45-107A-1BB9-8C58-43F9DD407CBA}"/>
          </ac:spMkLst>
        </pc:spChg>
        <pc:spChg chg="del">
          <ac:chgData name="弘瀬美加" userId="1655e510-ccbd-443a-ba10-b90ce80a659d" providerId="ADAL" clId="{94C75BC0-6714-41A3-A9F7-83070409CD9F}" dt="2026-09-12T07:32:31.518" v="194" actId="478"/>
          <ac:spMkLst>
            <pc:docMk/>
            <pc:sldMk cId="416345069" sldId="263"/>
            <ac:spMk id="18" creationId="{83959C7D-099F-5130-4A82-F89D87F96EF5}"/>
          </ac:spMkLst>
        </pc:spChg>
        <pc:picChg chg="add del">
          <ac:chgData name="弘瀬美加" userId="1655e510-ccbd-443a-ba10-b90ce80a659d" providerId="ADAL" clId="{94C75BC0-6714-41A3-A9F7-83070409CD9F}" dt="2026-09-12T07:32:47.879" v="196" actId="22"/>
          <ac:picMkLst>
            <pc:docMk/>
            <pc:sldMk cId="416345069" sldId="263"/>
            <ac:picMk id="3" creationId="{92B120AD-685E-6DA5-A285-6D1D154F0916}"/>
          </ac:picMkLst>
        </pc:picChg>
        <pc:picChg chg="del">
          <ac:chgData name="弘瀬美加" userId="1655e510-ccbd-443a-ba10-b90ce80a659d" providerId="ADAL" clId="{94C75BC0-6714-41A3-A9F7-83070409CD9F}" dt="2026-09-12T07:32:31.518" v="194" actId="478"/>
          <ac:picMkLst>
            <pc:docMk/>
            <pc:sldMk cId="416345069" sldId="263"/>
            <ac:picMk id="5" creationId="{6B75B05A-8DF0-FBCA-EE5D-96953C200BA4}"/>
          </ac:picMkLst>
        </pc:picChg>
        <pc:picChg chg="add del">
          <ac:chgData name="弘瀬美加" userId="1655e510-ccbd-443a-ba10-b90ce80a659d" providerId="ADAL" clId="{94C75BC0-6714-41A3-A9F7-83070409CD9F}" dt="2026-09-12T07:32:47.879" v="196" actId="22"/>
          <ac:picMkLst>
            <pc:docMk/>
            <pc:sldMk cId="416345069" sldId="263"/>
            <ac:picMk id="7" creationId="{2DB18BA7-09E4-C61F-81B3-E6309325F7FA}"/>
          </ac:picMkLst>
        </pc:picChg>
        <pc:picChg chg="add del">
          <ac:chgData name="弘瀬美加" userId="1655e510-ccbd-443a-ba10-b90ce80a659d" providerId="ADAL" clId="{94C75BC0-6714-41A3-A9F7-83070409CD9F}" dt="2026-09-12T07:32:47.879" v="196" actId="22"/>
          <ac:picMkLst>
            <pc:docMk/>
            <pc:sldMk cId="416345069" sldId="263"/>
            <ac:picMk id="11" creationId="{B2EF1A02-9C19-D985-3A33-A24B4DAD7BEC}"/>
          </ac:picMkLst>
        </pc:picChg>
        <pc:picChg chg="add mod">
          <ac:chgData name="弘瀬美加" userId="1655e510-ccbd-443a-ba10-b90ce80a659d" providerId="ADAL" clId="{94C75BC0-6714-41A3-A9F7-83070409CD9F}" dt="2026-09-12T07:33:46.288" v="207" actId="14100"/>
          <ac:picMkLst>
            <pc:docMk/>
            <pc:sldMk cId="416345069" sldId="263"/>
            <ac:picMk id="14" creationId="{B7E3D971-DEAA-98F5-0770-4DB80B47B874}"/>
          </ac:picMkLst>
        </pc:picChg>
        <pc:picChg chg="del">
          <ac:chgData name="弘瀬美加" userId="1655e510-ccbd-443a-ba10-b90ce80a659d" providerId="ADAL" clId="{94C75BC0-6714-41A3-A9F7-83070409CD9F}" dt="2026-09-12T07:32:31.518" v="194" actId="478"/>
          <ac:picMkLst>
            <pc:docMk/>
            <pc:sldMk cId="416345069" sldId="263"/>
            <ac:picMk id="16" creationId="{B7FFE905-199B-C012-26A3-C1AFFCCBDCF4}"/>
          </ac:picMkLst>
        </pc:picChg>
        <pc:picChg chg="del">
          <ac:chgData name="弘瀬美加" userId="1655e510-ccbd-443a-ba10-b90ce80a659d" providerId="ADAL" clId="{94C75BC0-6714-41A3-A9F7-83070409CD9F}" dt="2026-09-12T07:32:31.518" v="194" actId="478"/>
          <ac:picMkLst>
            <pc:docMk/>
            <pc:sldMk cId="416345069" sldId="263"/>
            <ac:picMk id="23" creationId="{A4BD564D-6B3E-9140-2E8F-E1528974DFF0}"/>
          </ac:picMkLst>
        </pc:picChg>
      </pc:sldChg>
      <pc:sldMasterChg chg="delSldLayout">
        <pc:chgData name="弘瀬美加" userId="1655e510-ccbd-443a-ba10-b90ce80a659d" providerId="ADAL" clId="{94C75BC0-6714-41A3-A9F7-83070409CD9F}" dt="2026-09-12T07:34:08.793" v="208" actId="2696"/>
        <pc:sldMasterMkLst>
          <pc:docMk/>
          <pc:sldMasterMk cId="421959155" sldId="2147483684"/>
        </pc:sldMasterMkLst>
        <pc:sldLayoutChg chg="del">
          <pc:chgData name="弘瀬美加" userId="1655e510-ccbd-443a-ba10-b90ce80a659d" providerId="ADAL" clId="{94C75BC0-6714-41A3-A9F7-83070409CD9F}" dt="2026-09-12T07:34:08.793" v="208" actId="2696"/>
          <pc:sldLayoutMkLst>
            <pc:docMk/>
            <pc:sldMasterMk cId="421959155" sldId="2147483684"/>
            <pc:sldLayoutMk cId="1613386816" sldId="21474836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9CC01-E952-558C-8482-A237A9FA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B208761-3BEC-4DB3-7717-8D45202ED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03356F10-E5F3-8DFA-5477-0094E5F8C875}"/>
              </a:ext>
            </a:extLst>
          </p:cNvPr>
          <p:cNvSpPr/>
          <p:nvPr/>
        </p:nvSpPr>
        <p:spPr>
          <a:xfrm>
            <a:off x="201" y="8174670"/>
            <a:ext cx="6858000" cy="1721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4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F785ED-9C66-DB9F-63A7-775966D45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060" y="9471559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8692B3E-B899-8B51-8A28-107F962B8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029" y="9230"/>
            <a:ext cx="6858000" cy="821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51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30CA0371-C835-48E6-9F3F-FF6973A58C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ccc50300-c016-41b3-baf7-1f053ea3de53"/>
    <ds:schemaRef ds:uri="http://schemas.openxmlformats.org/package/2006/metadata/core-properties"/>
    <ds:schemaRef ds:uri="http://purl.org/dc/elements/1.1/"/>
    <ds:schemaRef ds:uri="aa497eed-f72d-442f-adf5-cc88fbf9cce6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hirose mica</cp:lastModifiedBy>
  <cp:revision>5</cp:revision>
  <cp:lastPrinted>2026-09-12T07:34:03Z</cp:lastPrinted>
  <dcterms:created xsi:type="dcterms:W3CDTF">2021-12-24T07:23:06Z</dcterms:created>
  <dcterms:modified xsi:type="dcterms:W3CDTF">2026-09-26T09:58:23Z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