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0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1B00D"/>
    <a:srgbClr val="F64C08"/>
    <a:srgbClr val="B03200"/>
    <a:srgbClr val="FC481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D6FEB4-C4BB-4F50-B8D2-8BAC2526BED9}" v="142" dt="2026-09-12T08:48:30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09-12T08:49:13.601" v="156" actId="2696"/>
      <pc:docMkLst>
        <pc:docMk/>
      </pc:docMkLst>
      <pc:sldChg chg="addSp delSp modSp mod">
        <pc:chgData name="弘瀬美加" userId="1655e510-ccbd-443a-ba10-b90ce80a659d" providerId="ADAL" clId="{94C75BC0-6714-41A3-A9F7-83070409CD9F}" dt="2026-09-12T08:49:02.526" v="155" actId="732"/>
        <pc:sldMkLst>
          <pc:docMk/>
          <pc:sldMk cId="186915842" sldId="339"/>
        </pc:sldMkLst>
        <pc:spChg chg="del">
          <ac:chgData name="弘瀬美加" userId="1655e510-ccbd-443a-ba10-b90ce80a659d" providerId="ADAL" clId="{94C75BC0-6714-41A3-A9F7-83070409CD9F}" dt="2026-09-12T08:48:30.877" v="151" actId="478"/>
          <ac:spMkLst>
            <pc:docMk/>
            <pc:sldMk cId="186915842" sldId="339"/>
            <ac:spMk id="2" creationId="{32E2363A-F56C-B3FC-B759-1529F6C010A0}"/>
          </ac:spMkLst>
        </pc:spChg>
        <pc:spChg chg="del mod">
          <ac:chgData name="弘瀬美加" userId="1655e510-ccbd-443a-ba10-b90ce80a659d" providerId="ADAL" clId="{94C75BC0-6714-41A3-A9F7-83070409CD9F}" dt="2026-09-12T08:48:30.877" v="151" actId="478"/>
          <ac:spMkLst>
            <pc:docMk/>
            <pc:sldMk cId="186915842" sldId="339"/>
            <ac:spMk id="26" creationId="{0D8A281F-8895-D9C9-F583-A168E0EB3B92}"/>
          </ac:spMkLst>
        </pc:spChg>
        <pc:spChg chg="mod">
          <ac:chgData name="弘瀬美加" userId="1655e510-ccbd-443a-ba10-b90ce80a659d" providerId="ADAL" clId="{94C75BC0-6714-41A3-A9F7-83070409CD9F}" dt="2026-08-19T01:33:05.011" v="8" actId="20577"/>
          <ac:spMkLst>
            <pc:docMk/>
            <pc:sldMk cId="186915842" sldId="339"/>
            <ac:spMk id="38" creationId="{C6E1751F-A931-0249-1AF7-54E4D9B62452}"/>
          </ac:spMkLst>
        </pc:spChg>
        <pc:picChg chg="del">
          <ac:chgData name="弘瀬美加" userId="1655e510-ccbd-443a-ba10-b90ce80a659d" providerId="ADAL" clId="{94C75BC0-6714-41A3-A9F7-83070409CD9F}" dt="2026-09-12T08:48:30.877" v="151" actId="478"/>
          <ac:picMkLst>
            <pc:docMk/>
            <pc:sldMk cId="186915842" sldId="339"/>
            <ac:picMk id="4" creationId="{4D6E2069-73B3-DA11-46C5-3DB9F35EC016}"/>
          </ac:picMkLst>
        </pc:picChg>
        <pc:picChg chg="add mod modCrop">
          <ac:chgData name="弘瀬美加" userId="1655e510-ccbd-443a-ba10-b90ce80a659d" providerId="ADAL" clId="{94C75BC0-6714-41A3-A9F7-83070409CD9F}" dt="2026-09-12T08:49:02.526" v="155" actId="732"/>
          <ac:picMkLst>
            <pc:docMk/>
            <pc:sldMk cId="186915842" sldId="339"/>
            <ac:picMk id="5" creationId="{FFD77631-48A8-7359-988D-5E520E8C91BF}"/>
          </ac:picMkLst>
        </pc:picChg>
        <pc:picChg chg="del">
          <ac:chgData name="弘瀬美加" userId="1655e510-ccbd-443a-ba10-b90ce80a659d" providerId="ADAL" clId="{94C75BC0-6714-41A3-A9F7-83070409CD9F}" dt="2026-09-12T08:48:30.877" v="151" actId="478"/>
          <ac:picMkLst>
            <pc:docMk/>
            <pc:sldMk cId="186915842" sldId="339"/>
            <ac:picMk id="21" creationId="{83164AB4-9770-3072-D43D-2C65110F4C08}"/>
          </ac:picMkLst>
        </pc:picChg>
        <pc:picChg chg="del">
          <ac:chgData name="弘瀬美加" userId="1655e510-ccbd-443a-ba10-b90ce80a659d" providerId="ADAL" clId="{94C75BC0-6714-41A3-A9F7-83070409CD9F}" dt="2026-09-12T08:48:30.877" v="151" actId="478"/>
          <ac:picMkLst>
            <pc:docMk/>
            <pc:sldMk cId="186915842" sldId="339"/>
            <ac:picMk id="22" creationId="{32981A6B-3CF2-700F-4C66-1C7272421A2F}"/>
          </ac:picMkLst>
        </pc:picChg>
        <pc:picChg chg="del">
          <ac:chgData name="弘瀬美加" userId="1655e510-ccbd-443a-ba10-b90ce80a659d" providerId="ADAL" clId="{94C75BC0-6714-41A3-A9F7-83070409CD9F}" dt="2026-09-12T08:48:30.877" v="151" actId="478"/>
          <ac:picMkLst>
            <pc:docMk/>
            <pc:sldMk cId="186915842" sldId="339"/>
            <ac:picMk id="24" creationId="{0112A630-5EAE-6E99-BE64-365BA204FEBC}"/>
          </ac:picMkLst>
        </pc:picChg>
      </pc:sldChg>
      <pc:sldChg chg="addSp delSp modSp add del mod">
        <pc:chgData name="弘瀬美加" userId="1655e510-ccbd-443a-ba10-b90ce80a659d" providerId="ADAL" clId="{94C75BC0-6714-41A3-A9F7-83070409CD9F}" dt="2026-09-12T08:49:13.601" v="156" actId="2696"/>
        <pc:sldMkLst>
          <pc:docMk/>
          <pc:sldMk cId="2552720703" sldId="340"/>
        </pc:sldMkLst>
        <pc:spChg chg="mod topLvl">
          <ac:chgData name="弘瀬美加" userId="1655e510-ccbd-443a-ba10-b90ce80a659d" providerId="ADAL" clId="{94C75BC0-6714-41A3-A9F7-83070409CD9F}" dt="2026-09-12T08:45:21.446" v="50" actId="14100"/>
          <ac:spMkLst>
            <pc:docMk/>
            <pc:sldMk cId="2552720703" sldId="340"/>
            <ac:spMk id="2" creationId="{D6FBB3B1-76FA-D49E-DFEE-3324F3C645CC}"/>
          </ac:spMkLst>
        </pc:spChg>
        <pc:spChg chg="add mod">
          <ac:chgData name="弘瀬美加" userId="1655e510-ccbd-443a-ba10-b90ce80a659d" providerId="ADAL" clId="{94C75BC0-6714-41A3-A9F7-83070409CD9F}" dt="2026-09-12T08:46:34.994" v="143" actId="1076"/>
          <ac:spMkLst>
            <pc:docMk/>
            <pc:sldMk cId="2552720703" sldId="340"/>
            <ac:spMk id="10" creationId="{6DE54A07-D88C-C7AA-F87E-AE3ADCC1359C}"/>
          </ac:spMkLst>
        </pc:spChg>
        <pc:spChg chg="mod">
          <ac:chgData name="弘瀬美加" userId="1655e510-ccbd-443a-ba10-b90ce80a659d" providerId="ADAL" clId="{94C75BC0-6714-41A3-A9F7-83070409CD9F}" dt="2026-09-12T08:45:30.443" v="51" actId="1076"/>
          <ac:spMkLst>
            <pc:docMk/>
            <pc:sldMk cId="2552720703" sldId="340"/>
            <ac:spMk id="26" creationId="{94AFDC4F-71C7-D7A5-57E6-C2032BAB47EC}"/>
          </ac:spMkLst>
        </pc:spChg>
        <pc:grpChg chg="add del mod">
          <ac:chgData name="弘瀬美加" userId="1655e510-ccbd-443a-ba10-b90ce80a659d" providerId="ADAL" clId="{94C75BC0-6714-41A3-A9F7-83070409CD9F}" dt="2026-09-12T08:43:15.573" v="25" actId="165"/>
          <ac:grpSpMkLst>
            <pc:docMk/>
            <pc:sldMk cId="2552720703" sldId="340"/>
            <ac:grpSpMk id="3" creationId="{DC770489-B5C7-7A79-438D-128ECE03655E}"/>
          </ac:grpSpMkLst>
        </pc:grpChg>
        <pc:picChg chg="mod">
          <ac:chgData name="弘瀬美加" userId="1655e510-ccbd-443a-ba10-b90ce80a659d" providerId="ADAL" clId="{94C75BC0-6714-41A3-A9F7-83070409CD9F}" dt="2026-09-12T08:44:21.458" v="39" actId="1076"/>
          <ac:picMkLst>
            <pc:docMk/>
            <pc:sldMk cId="2552720703" sldId="340"/>
            <ac:picMk id="4" creationId="{9935D875-13AD-96CD-3652-B16F158D714A}"/>
          </ac:picMkLst>
        </pc:picChg>
        <pc:picChg chg="add">
          <ac:chgData name="弘瀬美加" userId="1655e510-ccbd-443a-ba10-b90ce80a659d" providerId="ADAL" clId="{94C75BC0-6714-41A3-A9F7-83070409CD9F}" dt="2026-09-12T08:42:31.151" v="19" actId="22"/>
          <ac:picMkLst>
            <pc:docMk/>
            <pc:sldMk cId="2552720703" sldId="340"/>
            <ac:picMk id="6" creationId="{F67A9FB7-A045-5F95-DF3B-C631973E597A}"/>
          </ac:picMkLst>
        </pc:picChg>
        <pc:picChg chg="add">
          <ac:chgData name="弘瀬美加" userId="1655e510-ccbd-443a-ba10-b90ce80a659d" providerId="ADAL" clId="{94C75BC0-6714-41A3-A9F7-83070409CD9F}" dt="2026-09-12T08:42:31.151" v="19" actId="22"/>
          <ac:picMkLst>
            <pc:docMk/>
            <pc:sldMk cId="2552720703" sldId="340"/>
            <ac:picMk id="8" creationId="{0905F298-E6E8-107D-F589-FD278FF49511}"/>
          </ac:picMkLst>
        </pc:picChg>
        <pc:picChg chg="add del">
          <ac:chgData name="弘瀬美加" userId="1655e510-ccbd-443a-ba10-b90ce80a659d" providerId="ADAL" clId="{94C75BC0-6714-41A3-A9F7-83070409CD9F}" dt="2026-09-12T08:46:38.875" v="144" actId="478"/>
          <ac:picMkLst>
            <pc:docMk/>
            <pc:sldMk cId="2552720703" sldId="340"/>
            <ac:picMk id="12" creationId="{DC6DAAA9-DBE1-6AD5-F2B3-1A431E9F2282}"/>
          </ac:picMkLst>
        </pc:picChg>
        <pc:picChg chg="add mod">
          <ac:chgData name="弘瀬美加" userId="1655e510-ccbd-443a-ba10-b90ce80a659d" providerId="ADAL" clId="{94C75BC0-6714-41A3-A9F7-83070409CD9F}" dt="2026-09-12T08:47:11.517" v="150" actId="1076"/>
          <ac:picMkLst>
            <pc:docMk/>
            <pc:sldMk cId="2552720703" sldId="340"/>
            <ac:picMk id="14" creationId="{8C786D4A-2DE7-75AD-2F1D-855AB0C3CA6D}"/>
          </ac:picMkLst>
        </pc:picChg>
        <pc:picChg chg="mod">
          <ac:chgData name="弘瀬美加" userId="1655e510-ccbd-443a-ba10-b90ce80a659d" providerId="ADAL" clId="{94C75BC0-6714-41A3-A9F7-83070409CD9F}" dt="2026-09-12T08:44:16.803" v="38" actId="1076"/>
          <ac:picMkLst>
            <pc:docMk/>
            <pc:sldMk cId="2552720703" sldId="340"/>
            <ac:picMk id="21" creationId="{6DC6539D-49A8-D776-10EF-BC8EEA4791CD}"/>
          </ac:picMkLst>
        </pc:picChg>
        <pc:picChg chg="mod topLvl">
          <ac:chgData name="弘瀬美加" userId="1655e510-ccbd-443a-ba10-b90ce80a659d" providerId="ADAL" clId="{94C75BC0-6714-41A3-A9F7-83070409CD9F}" dt="2026-09-12T08:44:58.184" v="44" actId="14100"/>
          <ac:picMkLst>
            <pc:docMk/>
            <pc:sldMk cId="2552720703" sldId="340"/>
            <ac:picMk id="22" creationId="{172C93C3-97E9-6EB7-F45A-D390D86EEE0E}"/>
          </ac:picMkLst>
        </pc:picChg>
        <pc:picChg chg="mod">
          <ac:chgData name="弘瀬美加" userId="1655e510-ccbd-443a-ba10-b90ce80a659d" providerId="ADAL" clId="{94C75BC0-6714-41A3-A9F7-83070409CD9F}" dt="2026-09-12T08:43:23.687" v="28" actId="14100"/>
          <ac:picMkLst>
            <pc:docMk/>
            <pc:sldMk cId="2552720703" sldId="340"/>
            <ac:picMk id="24" creationId="{2B2244B1-EB4B-8882-473B-ACAC96267B7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5AC0E-9C10-E0B0-371B-601ED4376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953280C-F39D-9FD8-75C9-0E1198042DAA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3615E8F-2EBE-0956-5111-D63006E38BF5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D544CC2D-5E92-A486-FFD1-5F8238B0C5DB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543549DE-778E-AEC2-537E-5D2EAEE6B41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5CCFCE59-6FEB-7DD3-B958-C38835F1FAC8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B12C07FE-5BC4-6AAB-4228-A4CA592B6BE5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>
                      <a:latin typeface="HGP行書体"/>
                      <a:ea typeface="HGP行書体"/>
                    </a:rPr>
                    <a:t>2026</a:t>
                  </a:r>
                  <a:r>
                    <a:rPr kumimoji="1" lang="ja-JP" altLang="en-US" sz="3650" b="1">
                      <a:latin typeface="HGP行書体"/>
                      <a:ea typeface="HGP行書体"/>
                    </a:rPr>
                    <a:t>年</a:t>
                  </a:r>
                  <a:r>
                    <a:rPr kumimoji="1" lang="en-US" altLang="ja-JP" sz="3650" b="1">
                      <a:latin typeface="HGP行書体"/>
                      <a:ea typeface="HGP行書体"/>
                    </a:rPr>
                    <a:t>11</a:t>
                  </a:r>
                  <a:r>
                    <a:rPr kumimoji="1" lang="ja-JP" altLang="en-US" sz="3650" b="1">
                      <a:latin typeface="HGP行書体"/>
                      <a:ea typeface="HGP行書体"/>
                    </a:rPr>
                    <a:t>月</a:t>
                  </a:r>
                  <a:r>
                    <a:rPr kumimoji="1" lang="en-US" altLang="ja-JP" sz="3650" b="1">
                      <a:latin typeface="HGP行書体"/>
                      <a:ea typeface="HGP行書体"/>
                    </a:rPr>
                    <a:t>3</a:t>
                  </a:r>
                  <a:r>
                    <a:rPr kumimoji="1" lang="ja-JP" altLang="en-US" sz="3650" b="1">
                      <a:latin typeface="HGP行書体"/>
                      <a:ea typeface="HGP行書体"/>
                    </a:rPr>
                    <a:t>日</a:t>
                  </a:r>
                  <a:r>
                    <a:rPr kumimoji="1" lang="en-US" altLang="ja-JP" sz="3650" b="1">
                      <a:latin typeface="HGP行書体"/>
                      <a:ea typeface="HGP行書体"/>
                    </a:rPr>
                    <a:t>(</a:t>
                  </a:r>
                  <a:r>
                    <a:rPr kumimoji="1" lang="ja-JP" altLang="en-US" sz="3650" b="1">
                      <a:latin typeface="HGP行書体"/>
                      <a:ea typeface="HGP行書体"/>
                    </a:rPr>
                    <a:t>火</a:t>
                  </a:r>
                  <a:r>
                    <a:rPr kumimoji="1" lang="en-US" altLang="ja-JP" sz="3650" b="1">
                      <a:latin typeface="HGP行書体"/>
                      <a:ea typeface="HGP行書体"/>
                    </a:rPr>
                    <a:t>)</a:t>
                  </a:r>
                  <a:endParaRPr kumimoji="1" lang="ja-JP" altLang="en-US" sz="3650" b="1">
                    <a:latin typeface="HGP行書体"/>
                    <a:ea typeface="HGP行書体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C948AC4-8DC0-6819-0629-B035CCB286B7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時～午後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3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3EBF9641-C400-CBC7-D371-F8B2445BD7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F893E3F6-4FDD-1C59-428E-BBF96ADB8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-11121"/>
            <a:ext cx="6858000" cy="831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30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B9D72D-B1A4-4950-9592-16171B818C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490D8C-4D37-49AA-9213-13C4EE4407A0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aa497eed-f72d-442f-adf5-cc88fbf9cce6"/>
    <ds:schemaRef ds:uri="http://purl.org/dc/terms/"/>
    <ds:schemaRef ds:uri="http://schemas.microsoft.com/office/infopath/2007/PartnerControls"/>
    <ds:schemaRef ds:uri="ccc50300-c016-41b3-baf7-1f053ea3de53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8A3E059-5558-4BA2-849D-428DF8F196A7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HGP行書体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2025-07-29T06:35:37Z</cp:lastPrinted>
  <dcterms:created xsi:type="dcterms:W3CDTF">2022-02-20T16:12:08Z</dcterms:created>
  <dcterms:modified xsi:type="dcterms:W3CDTF">2026-09-26T02:31:55Z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