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6"/>
  </p:notesMasterIdLst>
  <p:sldIdLst>
    <p:sldId id="264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3946"/>
    <a:srgbClr val="F45A30"/>
    <a:srgbClr val="F16565"/>
    <a:srgbClr val="F69C9C"/>
    <a:srgbClr val="3E68AC"/>
    <a:srgbClr val="EF7C35"/>
    <a:srgbClr val="F8AF2C"/>
    <a:srgbClr val="F36D31"/>
    <a:srgbClr val="CC0000"/>
    <a:srgbClr val="FAD9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55" d="100"/>
          <a:sy n="55" d="100"/>
        </p:scale>
        <p:origin x="264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09-14T08:38:07.838" v="682" actId="1037"/>
      <pc:docMkLst>
        <pc:docMk/>
      </pc:docMkLst>
      <pc:sldChg chg="addSp delSp modSp add mod">
        <pc:chgData name="弘瀬美加" userId="1655e510-ccbd-443a-ba10-b90ce80a659d" providerId="ADAL" clId="{94C75BC0-6714-41A3-A9F7-83070409CD9F}" dt="2026-09-14T08:38:07.838" v="682" actId="1037"/>
        <pc:sldMkLst>
          <pc:docMk/>
          <pc:sldMk cId="1418927402" sldId="262"/>
        </pc:sldMkLst>
        <pc:spChg chg="mod">
          <ac:chgData name="弘瀬美加" userId="1655e510-ccbd-443a-ba10-b90ce80a659d" providerId="ADAL" clId="{94C75BC0-6714-41A3-A9F7-83070409CD9F}" dt="2026-09-14T01:11:43.054" v="679" actId="20577"/>
          <ac:spMkLst>
            <pc:docMk/>
            <pc:sldMk cId="1418927402" sldId="262"/>
            <ac:spMk id="10" creationId="{8C208E23-BDE4-EB9A-CB2B-F0B26C7BF817}"/>
          </ac:spMkLst>
        </pc:spChg>
        <pc:picChg chg="add mod">
          <ac:chgData name="弘瀬美加" userId="1655e510-ccbd-443a-ba10-b90ce80a659d" providerId="ADAL" clId="{94C75BC0-6714-41A3-A9F7-83070409CD9F}" dt="2026-09-14T08:38:07.838" v="682" actId="1037"/>
          <ac:picMkLst>
            <pc:docMk/>
            <pc:sldMk cId="1418927402" sldId="262"/>
            <ac:picMk id="12" creationId="{91A50EAB-8BF5-3CF2-8146-D9D90F6ECBB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A41A0-6D3A-4358-995E-3B3E8C7FB8ED}" type="datetimeFigureOut">
              <a:rPr kumimoji="1" lang="ja-JP" altLang="en-US" smtClean="0"/>
              <a:t>2026/9/26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39963" y="1241425"/>
            <a:ext cx="2319337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8375"/>
            <a:ext cx="5440363" cy="39100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4C8AC6-BF4C-4AB7-92A2-7065B2C2786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7522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D81CE2-C758-7EA6-3BF8-B3F1FD970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042E31-78A7-5F1B-AFB2-CF45FA1A0E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C4EFA9-7EB8-6DED-086D-3469D5B7F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E672E8-C19E-5122-B624-1C1AF07C89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599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3466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B62B-031B-72E0-324E-B43DF80CD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71D47161-5A4D-AEBD-4DF2-4CEAC81CC7ED}"/>
              </a:ext>
            </a:extLst>
          </p:cNvPr>
          <p:cNvGrpSpPr/>
          <p:nvPr/>
        </p:nvGrpSpPr>
        <p:grpSpPr>
          <a:xfrm>
            <a:off x="0" y="8218358"/>
            <a:ext cx="6869076" cy="1687642"/>
            <a:chOff x="0" y="8218358"/>
            <a:chExt cx="6869076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5B36471B-AE7E-271B-03AF-E7A175A87121}"/>
                </a:ext>
              </a:extLst>
            </p:cNvPr>
            <p:cNvGrpSpPr/>
            <p:nvPr/>
          </p:nvGrpSpPr>
          <p:grpSpPr>
            <a:xfrm>
              <a:off x="0" y="8218358"/>
              <a:ext cx="6869076" cy="1687642"/>
              <a:chOff x="0" y="8218358"/>
              <a:chExt cx="6869076" cy="1687642"/>
            </a:xfrm>
          </p:grpSpPr>
          <p:sp>
            <p:nvSpPr>
              <p:cNvPr id="6" name="正方形/長方形 5">
                <a:extLst>
                  <a:ext uri="{FF2B5EF4-FFF2-40B4-BE49-F238E27FC236}">
                    <a16:creationId xmlns:a16="http://schemas.microsoft.com/office/drawing/2014/main" id="{8F86673B-3A2E-716C-67FF-F7D3C2187A2B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7" name="グループ化 6">
                <a:extLst>
                  <a:ext uri="{FF2B5EF4-FFF2-40B4-BE49-F238E27FC236}">
                    <a16:creationId xmlns:a16="http://schemas.microsoft.com/office/drawing/2014/main" id="{8B2C27B6-7610-DAAC-F7F1-85C583ADFA0F}"/>
                  </a:ext>
                </a:extLst>
              </p:cNvPr>
              <p:cNvGrpSpPr/>
              <p:nvPr/>
            </p:nvGrpSpPr>
            <p:grpSpPr>
              <a:xfrm>
                <a:off x="19300" y="8442981"/>
                <a:ext cx="6849776" cy="1335452"/>
                <a:chOff x="4310" y="8472961"/>
                <a:chExt cx="6849776" cy="1335452"/>
              </a:xfrm>
            </p:grpSpPr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4C2FED88-FF91-74AD-917F-E6D3EB2ACF05}"/>
                    </a:ext>
                  </a:extLst>
                </p:cNvPr>
                <p:cNvSpPr txBox="1"/>
                <p:nvPr/>
              </p:nvSpPr>
              <p:spPr>
                <a:xfrm>
                  <a:off x="4310" y="8773263"/>
                  <a:ext cx="6838699" cy="6590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1" name="テキスト ボックス 10">
                  <a:extLst>
                    <a:ext uri="{FF2B5EF4-FFF2-40B4-BE49-F238E27FC236}">
                      <a16:creationId xmlns:a16="http://schemas.microsoft.com/office/drawing/2014/main" id="{5DA057A6-6D96-4A89-8EAB-A9850FC28E10}"/>
                    </a:ext>
                  </a:extLst>
                </p:cNvPr>
                <p:cNvSpPr txBox="1"/>
                <p:nvPr/>
              </p:nvSpPr>
              <p:spPr>
                <a:xfrm>
                  <a:off x="4311" y="9285193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F62C40BA-3E91-8C9A-ABBC-F3BC375AB6E1}"/>
                    </a:ext>
                  </a:extLst>
                </p:cNvPr>
                <p:cNvSpPr txBox="1"/>
                <p:nvPr/>
              </p:nvSpPr>
              <p:spPr>
                <a:xfrm>
                  <a:off x="4310" y="8472961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</p:grpSp>
        </p:grpSp>
        <p:pic>
          <p:nvPicPr>
            <p:cNvPr id="5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E0BDA756-A642-2ED8-F97A-ACA0822AFE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図 7">
            <a:extLst>
              <a:ext uri="{FF2B5EF4-FFF2-40B4-BE49-F238E27FC236}">
                <a16:creationId xmlns:a16="http://schemas.microsoft.com/office/drawing/2014/main" id="{01D04C93-BFF1-519D-6FE6-4FF1B7559B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9301" y="15537"/>
            <a:ext cx="6858000" cy="829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2688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39CAC72-4FE6-4720-86EB-2B1C18AC712B}">
  <ds:schemaRefs>
    <ds:schemaRef ds:uri="aa497eed-f72d-442f-adf5-cc88fbf9cce6"/>
    <ds:schemaRef ds:uri="ccc50300-c016-41b3-baf7-1f053ea3de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4CB0FF0-31E9-4AA8-B768-6A5C0B3F998D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purl.org/dc/terms/"/>
    <ds:schemaRef ds:uri="aa497eed-f72d-442f-adf5-cc88fbf9cce6"/>
    <ds:schemaRef ds:uri="http://www.w3.org/XML/1998/namespace"/>
    <ds:schemaRef ds:uri="http://schemas.microsoft.com/office/infopath/2007/PartnerControls"/>
    <ds:schemaRef ds:uri="ccc50300-c016-41b3-baf7-1f053ea3de5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0B9111E-F449-401C-83FE-029EACB65ABC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416</TotalTime>
  <Words>19</Words>
  <Application>Microsoft Office PowerPoint</Application>
  <PresentationFormat>A4 210 x 297 mm</PresentationFormat>
  <Paragraphs>4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游ゴシック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hirose mica</cp:lastModifiedBy>
  <cp:revision>2</cp:revision>
  <cp:lastPrinted>2026-09-12T06:14:23Z</cp:lastPrinted>
  <dcterms:created xsi:type="dcterms:W3CDTF">2022-02-20T16:12:08Z</dcterms:created>
  <dcterms:modified xsi:type="dcterms:W3CDTF">2026-09-26T02:25:04Z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