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25C10"/>
    <a:srgbClr val="E76E13"/>
    <a:srgbClr val="A40000"/>
    <a:srgbClr val="820000"/>
    <a:srgbClr val="500000"/>
    <a:srgbClr val="FF3300"/>
    <a:srgbClr val="F1B00D"/>
    <a:srgbClr val="E8247D"/>
    <a:srgbClr val="DE6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24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modSld">
      <pc:chgData name="弘瀬美加" userId="1655e510-ccbd-443a-ba10-b90ce80a659d" providerId="ADAL" clId="{94C75BC0-6714-41A3-A9F7-83070409CD9F}" dt="2026-09-02T08:28:15.003" v="7" actId="14100"/>
      <pc:docMkLst>
        <pc:docMk/>
      </pc:docMkLst>
      <pc:sldChg chg="addSp delSp modSp mod">
        <pc:chgData name="弘瀬美加" userId="1655e510-ccbd-443a-ba10-b90ce80a659d" providerId="ADAL" clId="{94C75BC0-6714-41A3-A9F7-83070409CD9F}" dt="2026-09-02T08:28:15.003" v="7" actId="14100"/>
        <pc:sldMkLst>
          <pc:docMk/>
          <pc:sldMk cId="3685023599" sldId="340"/>
        </pc:sldMkLst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5" creationId="{3E2E1C77-DCF7-92B1-6BFE-26C0BA9F9702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8" creationId="{4554C512-62B6-919A-BAA7-2E33F0CA00CB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10" creationId="{DD95ADB4-20A5-0C64-7A3D-4F8551F884C9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12" creationId="{2C0B5119-302B-8813-CF03-39127EBB8A35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20" creationId="{4E79A2D9-C508-E895-71F7-6CDDBF88C23B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31" creationId="{E65E299E-8C44-FD37-C015-9DDE1C5C8D57}"/>
          </ac:spMkLst>
        </pc:spChg>
        <pc:spChg chg="del">
          <ac:chgData name="弘瀬美加" userId="1655e510-ccbd-443a-ba10-b90ce80a659d" providerId="ADAL" clId="{94C75BC0-6714-41A3-A9F7-83070409CD9F}" dt="2026-09-02T08:27:29.229" v="0" actId="478"/>
          <ac:spMkLst>
            <pc:docMk/>
            <pc:sldMk cId="3685023599" sldId="340"/>
            <ac:spMk id="34" creationId="{ECBAB943-64B5-8456-6D05-B65DBCF48D4B}"/>
          </ac:spMkLst>
        </pc:spChg>
        <pc:grpChg chg="del">
          <ac:chgData name="弘瀬美加" userId="1655e510-ccbd-443a-ba10-b90ce80a659d" providerId="ADAL" clId="{94C75BC0-6714-41A3-A9F7-83070409CD9F}" dt="2026-09-02T08:27:29.229" v="0" actId="478"/>
          <ac:grpSpMkLst>
            <pc:docMk/>
            <pc:sldMk cId="3685023599" sldId="340"/>
            <ac:grpSpMk id="27" creationId="{E3B6D59C-4D2D-FA64-A334-0997C3C6E4F8}"/>
          </ac:grpSpMkLst>
        </pc:grpChg>
        <pc:picChg chg="del">
          <ac:chgData name="弘瀬美加" userId="1655e510-ccbd-443a-ba10-b90ce80a659d" providerId="ADAL" clId="{94C75BC0-6714-41A3-A9F7-83070409CD9F}" dt="2026-09-02T08:27:29.229" v="0" actId="478"/>
          <ac:picMkLst>
            <pc:docMk/>
            <pc:sldMk cId="3685023599" sldId="340"/>
            <ac:picMk id="3" creationId="{43E44AAB-E99A-399E-D14A-7DA1F70BE306}"/>
          </ac:picMkLst>
        </pc:picChg>
        <pc:picChg chg="del">
          <ac:chgData name="弘瀬美加" userId="1655e510-ccbd-443a-ba10-b90ce80a659d" providerId="ADAL" clId="{94C75BC0-6714-41A3-A9F7-83070409CD9F}" dt="2026-09-02T08:27:29.229" v="0" actId="478"/>
          <ac:picMkLst>
            <pc:docMk/>
            <pc:sldMk cId="3685023599" sldId="340"/>
            <ac:picMk id="4" creationId="{1076A246-A536-A97E-4CCC-40E18802BABC}"/>
          </ac:picMkLst>
        </pc:picChg>
        <pc:picChg chg="add mod">
          <ac:chgData name="弘瀬美加" userId="1655e510-ccbd-443a-ba10-b90ce80a659d" providerId="ADAL" clId="{94C75BC0-6714-41A3-A9F7-83070409CD9F}" dt="2026-09-02T08:28:15.003" v="7" actId="14100"/>
          <ac:picMkLst>
            <pc:docMk/>
            <pc:sldMk cId="3685023599" sldId="340"/>
            <ac:picMk id="6" creationId="{770DD309-69FC-2F60-7541-46DC674BB4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768516-238C-4DB9-808C-08417A951D1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655D6E06-F1EA-BC4F-B2BF-58AE52844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0DD309-69FC-2F60-7541-46DC674BB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6" y="0"/>
            <a:ext cx="6871702" cy="97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23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7746B-9C76-4434-816C-3ED926670E7A}">
  <ds:schemaRefs>
    <ds:schemaRef ds:uri="http://www.w3.org/XML/1998/namespace"/>
    <ds:schemaRef ds:uri="http://schemas.microsoft.com/office/2006/documentManagement/types"/>
    <ds:schemaRef ds:uri="aa497eed-f72d-442f-adf5-cc88fbf9cce6"/>
    <ds:schemaRef ds:uri="http://schemas.microsoft.com/office/2006/metadata/properties"/>
    <ds:schemaRef ds:uri="http://schemas.openxmlformats.org/package/2006/metadata/core-properties"/>
    <ds:schemaRef ds:uri="ccc50300-c016-41b3-baf7-1f053ea3de53"/>
    <ds:schemaRef ds:uri="http://purl.org/dc/elements/1.1/"/>
    <ds:schemaRef ds:uri="http://schemas.microsoft.com/office/infopath/2007/PartnerControl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47CA64B-B849-40AB-83ED-A0B996CD0E0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</cp:revision>
  <cp:lastPrinted>2023-12-26T04:36:40Z</cp:lastPrinted>
  <dcterms:created xsi:type="dcterms:W3CDTF">2022-02-20T16:12:08Z</dcterms:created>
  <dcterms:modified xsi:type="dcterms:W3CDTF">2026-09-02T09:21:51Z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