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5"/>
  </p:notesMasterIdLst>
  <p:sldIdLst>
    <p:sldId id="358" r:id="rId3"/>
    <p:sldId id="357" r:id="rId4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3FD"/>
    <a:srgbClr val="FFFF00"/>
    <a:srgbClr val="040CCB"/>
    <a:srgbClr val="B1B3F5"/>
    <a:srgbClr val="E8E5FD"/>
    <a:srgbClr val="CFCAEF"/>
    <a:srgbClr val="CECDF9"/>
    <a:srgbClr val="B6B7F6"/>
    <a:srgbClr val="1321D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716" y="1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716ABF5-1E0B-C64C-E62B-3BBC7F7CA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" y="0"/>
            <a:ext cx="7554185" cy="106934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0254525-7E5B-105E-A0EA-C9C7E866D8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8292" y="1166620"/>
            <a:ext cx="9922026" cy="558113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F9738B2-5CAD-B1BF-CE79-6CF18A2670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25" y="338437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B386632-9F72-5232-EC01-840F1520EB7F}"/>
              </a:ext>
            </a:extLst>
          </p:cNvPr>
          <p:cNvSpPr txBox="1"/>
          <p:nvPr/>
        </p:nvSpPr>
        <p:spPr>
          <a:xfrm rot="21356699">
            <a:off x="1436872" y="7399978"/>
            <a:ext cx="3917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E46476CC-C860-39B5-FFEA-535A4FB7EFFD}"/>
              </a:ext>
            </a:extLst>
          </p:cNvPr>
          <p:cNvSpPr/>
          <p:nvPr/>
        </p:nvSpPr>
        <p:spPr>
          <a:xfrm>
            <a:off x="5915026" y="-421542"/>
            <a:ext cx="2003528" cy="2003528"/>
          </a:xfrm>
          <a:prstGeom prst="ellipse">
            <a:avLst/>
          </a:prstGeom>
          <a:solidFill>
            <a:srgbClr val="040CCB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9AD2C69-4A18-4AC8-DFA9-8C5761B76621}"/>
              </a:ext>
            </a:extLst>
          </p:cNvPr>
          <p:cNvSpPr txBox="1"/>
          <p:nvPr/>
        </p:nvSpPr>
        <p:spPr>
          <a:xfrm>
            <a:off x="6209627" y="31583"/>
            <a:ext cx="13051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いつでも</a:t>
            </a:r>
            <a:br>
              <a:rPr kumimoji="1" lang="en-US" altLang="ja-JP" sz="2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kumimoji="1" lang="ja-JP" altLang="en-US" sz="2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見られる</a:t>
            </a: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B9CF4045-7F6E-C01B-2F5C-51F1CBA28902}"/>
              </a:ext>
            </a:extLst>
          </p:cNvPr>
          <p:cNvGrpSpPr/>
          <p:nvPr/>
        </p:nvGrpSpPr>
        <p:grpSpPr>
          <a:xfrm>
            <a:off x="6225222" y="740843"/>
            <a:ext cx="1273974" cy="769441"/>
            <a:chOff x="6132033" y="826565"/>
            <a:chExt cx="1273974" cy="76944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CCCBCBA8-91B0-545C-A126-F7705ADAA7BA}"/>
                </a:ext>
              </a:extLst>
            </p:cNvPr>
            <p:cNvSpPr txBox="1"/>
            <p:nvPr/>
          </p:nvSpPr>
          <p:spPr>
            <a:xfrm>
              <a:off x="6132033" y="826565"/>
              <a:ext cx="88036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4400" b="1" dirty="0">
                  <a:solidFill>
                    <a:srgbClr val="FFFF00"/>
                  </a:solidFill>
                  <a:latin typeface="しっぽり明朝 OTF" panose="00000500000000000000" pitchFamily="50" charset="-128"/>
                  <a:ea typeface="しっぽり明朝 OTF" panose="00000500000000000000" pitchFamily="50" charset="-128"/>
                </a:rPr>
                <a:t>90</a:t>
              </a:r>
              <a:endParaRPr kumimoji="1" lang="ja-JP" altLang="en-US" sz="4400" b="1" dirty="0">
                <a:solidFill>
                  <a:srgbClr val="FFFF00"/>
                </a:solidFill>
                <a:latin typeface="しっぽり明朝 OTF" panose="00000500000000000000" pitchFamily="50" charset="-128"/>
                <a:ea typeface="しっぽり明朝 OTF" panose="00000500000000000000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03715DBE-5039-F9A3-1EB8-A23766756D89}"/>
                </a:ext>
              </a:extLst>
            </p:cNvPr>
            <p:cNvSpPr txBox="1"/>
            <p:nvPr/>
          </p:nvSpPr>
          <p:spPr>
            <a:xfrm>
              <a:off x="6836620" y="962862"/>
              <a:ext cx="56938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00" b="1" dirty="0">
                  <a:solidFill>
                    <a:srgbClr val="FFFF00"/>
                  </a:solidFill>
                  <a:latin typeface="しっぽり明朝 OTF" panose="00000500000000000000" pitchFamily="50" charset="-128"/>
                  <a:ea typeface="しっぽり明朝 OTF" panose="00000500000000000000" pitchFamily="50" charset="-128"/>
                </a:rPr>
                <a:t>分</a:t>
              </a:r>
            </a:p>
          </p:txBody>
        </p:sp>
      </p:grpSp>
      <p:sp>
        <p:nvSpPr>
          <p:cNvPr id="2" name="AutoShape 2" descr="和風の夏の風景">
            <a:extLst>
              <a:ext uri="{FF2B5EF4-FFF2-40B4-BE49-F238E27FC236}">
                <a16:creationId xmlns:a16="http://schemas.microsoft.com/office/drawing/2014/main" id="{08216770-BBD4-2B40-9387-331EA7E84EC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25850" y="5194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401A46F-8E6B-BF2D-9C6F-F84D82D54F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63" t="21787"/>
          <a:stretch>
            <a:fillRect/>
          </a:stretch>
        </p:blipFill>
        <p:spPr>
          <a:xfrm>
            <a:off x="4080933" y="6163947"/>
            <a:ext cx="3133569" cy="452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888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3DE2A97-CF4E-5EB4-6331-F2681D7C6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58"/>
            <a:ext cx="7556500" cy="10684483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70CDBDB-315E-832A-39D3-E2D09CAECF75}"/>
              </a:ext>
            </a:extLst>
          </p:cNvPr>
          <p:cNvSpPr/>
          <p:nvPr/>
        </p:nvSpPr>
        <p:spPr>
          <a:xfrm>
            <a:off x="-976240" y="-1509236"/>
            <a:ext cx="8984768" cy="12919013"/>
          </a:xfrm>
          <a:prstGeom prst="rect">
            <a:avLst/>
          </a:prstGeom>
          <a:solidFill>
            <a:srgbClr val="E3F3FD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89F6162-6EAF-FC09-77F6-BF9B0DC7DD9A}"/>
              </a:ext>
            </a:extLst>
          </p:cNvPr>
          <p:cNvSpPr txBox="1"/>
          <p:nvPr/>
        </p:nvSpPr>
        <p:spPr>
          <a:xfrm>
            <a:off x="2268062" y="1685389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14300">
                    <a:schemeClr val="bg1">
                      <a:alpha val="98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ふるさと♪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9CFCA43-A6D5-1CAD-BF25-208705507810}"/>
              </a:ext>
            </a:extLst>
          </p:cNvPr>
          <p:cNvSpPr txBox="1"/>
          <p:nvPr/>
        </p:nvSpPr>
        <p:spPr>
          <a:xfrm>
            <a:off x="1127737" y="3159859"/>
            <a:ext cx="5639685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うさぎ追いし かの山</a:t>
            </a: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小鮒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(</a:t>
            </a:r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こぶな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)</a:t>
            </a:r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釣りし かの川</a:t>
            </a: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夢は今も めぐりて</a:t>
            </a: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忘れがたき 故郷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(</a:t>
            </a:r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ふるさと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)</a:t>
            </a:r>
          </a:p>
          <a:p>
            <a:endParaRPr kumimoji="1" lang="en-US" altLang="ja-JP" sz="3000" dirty="0">
              <a:solidFill>
                <a:schemeClr val="tx1">
                  <a:lumMod val="65000"/>
                  <a:lumOff val="35000"/>
                </a:schemeClr>
              </a:solidFill>
              <a:effectLst>
                <a:glow rad="139700">
                  <a:schemeClr val="bg1"/>
                </a:glow>
              </a:effectLst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いかにいます　父母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(</a:t>
            </a:r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ちちはは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)</a:t>
            </a: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恙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(</a:t>
            </a:r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つつが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)</a:t>
            </a:r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なしや 友がき</a:t>
            </a: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雨に風に つけても</a:t>
            </a: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思いいずる 故郷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(</a:t>
            </a:r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ふるさと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)</a:t>
            </a:r>
          </a:p>
          <a:p>
            <a:endParaRPr kumimoji="1" lang="en-US" altLang="ja-JP" sz="3000" dirty="0">
              <a:solidFill>
                <a:schemeClr val="tx1">
                  <a:lumMod val="65000"/>
                  <a:lumOff val="35000"/>
                </a:schemeClr>
              </a:solidFill>
              <a:effectLst>
                <a:glow rad="139700">
                  <a:schemeClr val="bg1"/>
                </a:glow>
              </a:effectLst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こころざしを はたして</a:t>
            </a: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いつの日にか 帰らん</a:t>
            </a: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山は青き 故郷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(</a:t>
            </a:r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ふるさと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)</a:t>
            </a: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水は清き 故郷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(</a:t>
            </a:r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ふるさと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)</a:t>
            </a:r>
            <a:endParaRPr kumimoji="1" lang="ja-JP" altLang="en-US" sz="3000" dirty="0">
              <a:solidFill>
                <a:schemeClr val="tx1">
                  <a:lumMod val="65000"/>
                  <a:lumOff val="35000"/>
                </a:schemeClr>
              </a:solidFill>
              <a:effectLst>
                <a:glow rad="139700">
                  <a:schemeClr val="bg1"/>
                </a:glow>
              </a:effectLst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7072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81004</TotalTime>
  <Words>92</Words>
  <Application>Microsoft Office PowerPoint</Application>
  <PresentationFormat>ユーザー設定</PresentationFormat>
  <Paragraphs>20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3" baseType="lpstr">
      <vt:lpstr>BIZ UDPゴシック</vt:lpstr>
      <vt:lpstr>Hiragino Kaku Gothic Pro</vt:lpstr>
      <vt:lpstr>UD デジタル 教科書体 NP-B</vt:lpstr>
      <vt:lpstr>しっぽり明朝 OTF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372</cp:revision>
  <cp:lastPrinted>2024-04-25T02:32:41Z</cp:lastPrinted>
  <dcterms:created xsi:type="dcterms:W3CDTF">2022-09-22T01:47:20Z</dcterms:created>
  <dcterms:modified xsi:type="dcterms:W3CDTF">2026-08-13T04:02:53Z</dcterms:modified>
</cp:coreProperties>
</file>