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"/>
  </p:notesMasterIdLst>
  <p:sldIdLst>
    <p:sldId id="261" r:id="rId2"/>
    <p:sldId id="262" r:id="rId3"/>
  </p:sldIdLst>
  <p:sldSz cx="12801600" cy="9601200" type="A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BEF"/>
    <a:srgbClr val="E75C29"/>
    <a:srgbClr val="FFF8E5"/>
    <a:srgbClr val="E8BABA"/>
    <a:srgbClr val="E4A4A4"/>
    <a:srgbClr val="DA9292"/>
    <a:srgbClr val="9D2623"/>
    <a:srgbClr val="F3D5D5"/>
    <a:srgbClr val="EDC1C1"/>
    <a:srgbClr val="ECAC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4" autoAdjust="0"/>
    <p:restoredTop sz="94660"/>
  </p:normalViewPr>
  <p:slideViewPr>
    <p:cSldViewPr snapToGrid="0">
      <p:cViewPr varScale="1">
        <p:scale>
          <a:sx n="46" d="100"/>
          <a:sy n="46" d="100"/>
        </p:scale>
        <p:origin x="11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EC8C95C2-7F0D-44B7-8252-942F9E5E83AA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1" cy="495028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161E5E80-0000-43D6-AADA-B3B418E3ED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2351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190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4884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860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1240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4446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3407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441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0159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557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31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1910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3B639-74A4-491A-ACD3-F29E38B559DC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492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kumimoji="1"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kumimoji="1"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DEC32-A7E4-45A4-3532-40FD185D7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FC99D184-631C-74AA-B4A7-97AB013219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2" t="975" r="11880" b="3167"/>
          <a:stretch>
            <a:fillRect/>
          </a:stretch>
        </p:blipFill>
        <p:spPr>
          <a:xfrm>
            <a:off x="0" y="-27934"/>
            <a:ext cx="12830879" cy="9649157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9CF2576-20D7-E348-AD7D-AEC086230272}"/>
              </a:ext>
            </a:extLst>
          </p:cNvPr>
          <p:cNvSpPr/>
          <p:nvPr/>
        </p:nvSpPr>
        <p:spPr>
          <a:xfrm>
            <a:off x="-1" y="-100637"/>
            <a:ext cx="12830878" cy="9721861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2BCB8BB-7540-3DAA-E381-F689B8037D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8"/>
          <a:stretch>
            <a:fillRect/>
          </a:stretch>
        </p:blipFill>
        <p:spPr>
          <a:xfrm rot="1011253">
            <a:off x="10766787" y="-31879"/>
            <a:ext cx="656723" cy="1231392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CAEA3AB5-969E-155C-ACE5-CBA2CE9453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39" t="28737" r="-19318" b="11948"/>
          <a:stretch>
            <a:fillRect/>
          </a:stretch>
        </p:blipFill>
        <p:spPr>
          <a:xfrm>
            <a:off x="11430830" y="466316"/>
            <a:ext cx="850604" cy="730388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C85336FB-D060-7FE7-4194-DFACE12F7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39" y="9185"/>
            <a:ext cx="988038" cy="1216239"/>
          </a:xfrm>
          <a:prstGeom prst="rect">
            <a:avLst/>
          </a:prstGeom>
        </p:spPr>
      </p:pic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ED81CE31-C2B2-A6AC-EAE5-63B8AE8C45C0}"/>
              </a:ext>
            </a:extLst>
          </p:cNvPr>
          <p:cNvCxnSpPr>
            <a:cxnSpLocks/>
          </p:cNvCxnSpPr>
          <p:nvPr/>
        </p:nvCxnSpPr>
        <p:spPr>
          <a:xfrm>
            <a:off x="1966371" y="875746"/>
            <a:ext cx="8525166" cy="0"/>
          </a:xfrm>
          <a:prstGeom prst="line">
            <a:avLst/>
          </a:prstGeom>
          <a:ln w="2222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字幕 20">
            <a:extLst>
              <a:ext uri="{FF2B5EF4-FFF2-40B4-BE49-F238E27FC236}">
                <a16:creationId xmlns:a16="http://schemas.microsoft.com/office/drawing/2014/main" id="{8178A64B-25B5-B8BE-E6BD-C976E3D5EB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7271" y="4906926"/>
            <a:ext cx="9601200" cy="2318067"/>
          </a:xfrm>
        </p:spPr>
        <p:txBody>
          <a:bodyPr/>
          <a:lstStyle/>
          <a:p>
            <a:endParaRPr kumimoji="1" lang="ja-JP" altLang="en-US"/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9D65B7B1-1603-5803-290B-992882F92F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883" y="8313446"/>
            <a:ext cx="842200" cy="8422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E5012D0-B489-BF9F-2EA8-DBA21263633E}"/>
              </a:ext>
            </a:extLst>
          </p:cNvPr>
          <p:cNvSpPr txBox="1"/>
          <p:nvPr/>
        </p:nvSpPr>
        <p:spPr>
          <a:xfrm>
            <a:off x="3190372" y="498935"/>
            <a:ext cx="7583702" cy="646331"/>
          </a:xfrm>
          <a:prstGeom prst="rect">
            <a:avLst/>
          </a:prstGeom>
          <a:noFill/>
          <a:effectLst>
            <a:outerShdw blurRad="50800" dist="38100" dir="5400000" algn="t" rotWithShape="0">
              <a:schemeClr val="bg1">
                <a:alpha val="29000"/>
              </a:schemeClr>
            </a:outerShdw>
          </a:effectLst>
        </p:spPr>
        <p:txBody>
          <a:bodyPr vert="horz" wrap="square">
            <a:spAutoFit/>
          </a:bodyPr>
          <a:lstStyle/>
          <a:p>
            <a:r>
              <a:rPr kumimoji="1" lang="ja-JP" altLang="en-US" sz="3600" b="1" spc="-300" dirty="0">
                <a:solidFill>
                  <a:srgbClr val="00B050"/>
                </a:solidFill>
                <a:effectLst>
                  <a:outerShdw blurRad="1270000" dist="50800" dir="2700000" algn="tl">
                    <a:srgbClr val="FFC000">
                      <a:alpha val="43000"/>
                    </a:srgbClr>
                  </a:outerShd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オンラインアクティビティ イベント表</a:t>
            </a:r>
            <a:endParaRPr kumimoji="1" lang="en-US" altLang="ja-JP" sz="3600" b="1" spc="-300" dirty="0">
              <a:solidFill>
                <a:srgbClr val="00B050"/>
              </a:solidFill>
              <a:effectLst>
                <a:outerShdw blurRad="1270000" dist="50800" dir="2700000" algn="tl">
                  <a:srgbClr val="FFC000">
                    <a:alpha val="43000"/>
                  </a:srgbClr>
                </a:outerShdw>
              </a:effectLst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BB36ED9-6AD7-280A-9B25-D5F4C47671CC}"/>
              </a:ext>
            </a:extLst>
          </p:cNvPr>
          <p:cNvGrpSpPr/>
          <p:nvPr/>
        </p:nvGrpSpPr>
        <p:grpSpPr>
          <a:xfrm>
            <a:off x="1741939" y="226140"/>
            <a:ext cx="2336035" cy="1052058"/>
            <a:chOff x="3565566" y="3887659"/>
            <a:chExt cx="25911633" cy="105205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F6620F3-2169-D89F-DA53-5CD706B28FD1}"/>
                </a:ext>
              </a:extLst>
            </p:cNvPr>
            <p:cNvSpPr txBox="1"/>
            <p:nvPr/>
          </p:nvSpPr>
          <p:spPr>
            <a:xfrm>
              <a:off x="3565566" y="3887659"/>
              <a:ext cx="22338310" cy="1015663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>
              <a:spAutoFit/>
            </a:bodyPr>
            <a:lstStyle/>
            <a:p>
              <a:pPr algn="just"/>
              <a:r>
                <a:rPr kumimoji="1" lang="en-US" altLang="ja-JP" sz="6000" b="1" dirty="0">
                  <a:ln w="2540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114300" dist="50800" dir="5400000" algn="ctr" rotWithShape="0">
                      <a:srgbClr val="FFC000">
                        <a:alpha val="88000"/>
                      </a:srgbClr>
                    </a:outerShdw>
                  </a:effectLst>
                  <a:latin typeface="RocknRoll One" panose="02020900000000000000" pitchFamily="18" charset="-128"/>
                  <a:ea typeface="RocknRoll One" panose="02020900000000000000" pitchFamily="18" charset="-128"/>
                </a:rPr>
                <a:t>6</a:t>
              </a:r>
              <a:r>
                <a:rPr kumimoji="1" lang="ja-JP" altLang="en-US" sz="6000" b="1" dirty="0">
                  <a:ln w="2540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114300" dist="50800" dir="5400000" algn="ctr" rotWithShape="0">
                      <a:srgbClr val="FFC000">
                        <a:alpha val="88000"/>
                      </a:srgbClr>
                    </a:outerShdw>
                  </a:effectLst>
                  <a:latin typeface="RocknRoll One" panose="02020900000000000000" pitchFamily="18" charset="-128"/>
                  <a:ea typeface="RocknRoll One" panose="02020900000000000000" pitchFamily="18" charset="-128"/>
                </a:rPr>
                <a:t>月</a:t>
              </a:r>
              <a:endParaRPr kumimoji="1" lang="en-US" altLang="ja-JP" sz="6000" b="1" dirty="0">
                <a:ln w="2540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114300" dist="50800" dir="5400000" algn="ctr" rotWithShape="0">
                    <a:srgbClr val="FFC000">
                      <a:alpha val="88000"/>
                    </a:srgbClr>
                  </a:outerShdw>
                </a:effectLst>
                <a:latin typeface="RocknRoll One" panose="02020900000000000000" pitchFamily="18" charset="-128"/>
                <a:ea typeface="RocknRoll One" panose="02020900000000000000" pitchFamily="18" charset="-128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4801A97F-2EA1-A2C4-0055-DDD1ACE73DBE}"/>
                </a:ext>
              </a:extLst>
            </p:cNvPr>
            <p:cNvSpPr txBox="1"/>
            <p:nvPr/>
          </p:nvSpPr>
          <p:spPr>
            <a:xfrm>
              <a:off x="3797780" y="3924054"/>
              <a:ext cx="25679419" cy="1015663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>
              <a:spAutoFit/>
            </a:bodyPr>
            <a:lstStyle/>
            <a:p>
              <a:pPr algn="just"/>
              <a:r>
                <a:rPr kumimoji="1" lang="en-US" altLang="ja-JP" sz="6000" b="1" dirty="0">
                  <a:solidFill>
                    <a:srgbClr val="00B050"/>
                  </a:solidFill>
                  <a:effectLst>
                    <a:outerShdw blurRad="114300" dist="50800" dir="5400000" algn="ctr" rotWithShape="0">
                      <a:srgbClr val="FFC000">
                        <a:alpha val="88000"/>
                      </a:srgbClr>
                    </a:outerShdw>
                  </a:effectLst>
                  <a:latin typeface="RocknRoll One" panose="02020900000000000000" pitchFamily="18" charset="-128"/>
                  <a:ea typeface="RocknRoll One" panose="02020900000000000000" pitchFamily="18" charset="-128"/>
                </a:rPr>
                <a:t>8</a:t>
              </a:r>
              <a:r>
                <a:rPr kumimoji="1" lang="ja-JP" altLang="en-US" sz="6000" b="1" dirty="0">
                  <a:solidFill>
                    <a:srgbClr val="00B050"/>
                  </a:solidFill>
                  <a:effectLst>
                    <a:outerShdw blurRad="114300" dist="50800" dir="5400000" algn="ctr" rotWithShape="0">
                      <a:srgbClr val="FFC000">
                        <a:alpha val="88000"/>
                      </a:srgbClr>
                    </a:outerShdw>
                  </a:effectLst>
                  <a:latin typeface="RocknRoll One" panose="02020900000000000000" pitchFamily="18" charset="-128"/>
                  <a:ea typeface="RocknRoll One" panose="02020900000000000000" pitchFamily="18" charset="-128"/>
                </a:rPr>
                <a:t>月</a:t>
              </a:r>
              <a:endParaRPr kumimoji="1" lang="en-US" altLang="ja-JP" sz="6000" b="1" dirty="0">
                <a:solidFill>
                  <a:srgbClr val="00B050"/>
                </a:solidFill>
                <a:effectLst>
                  <a:outerShdw blurRad="114300" dist="50800" dir="5400000" algn="ctr" rotWithShape="0">
                    <a:srgbClr val="FFC000">
                      <a:alpha val="88000"/>
                    </a:srgbClr>
                  </a:outerShdw>
                </a:effectLst>
                <a:latin typeface="RocknRoll One" panose="02020900000000000000" pitchFamily="18" charset="-128"/>
                <a:ea typeface="RocknRoll One" panose="02020900000000000000" pitchFamily="18" charset="-128"/>
              </a:endParaRPr>
            </a:p>
          </p:txBody>
        </p:sp>
      </p:grpSp>
      <p:graphicFrame>
        <p:nvGraphicFramePr>
          <p:cNvPr id="8" name="表 6">
            <a:extLst>
              <a:ext uri="{FF2B5EF4-FFF2-40B4-BE49-F238E27FC236}">
                <a16:creationId xmlns:a16="http://schemas.microsoft.com/office/drawing/2014/main" id="{8113EE05-62F4-CC91-1848-81F4DC49E3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807379"/>
              </p:ext>
            </p:extLst>
          </p:nvPr>
        </p:nvGraphicFramePr>
        <p:xfrm>
          <a:off x="312350" y="1170110"/>
          <a:ext cx="12176899" cy="828769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739557">
                  <a:extLst>
                    <a:ext uri="{9D8B030D-6E8A-4147-A177-3AD203B41FA5}">
                      <a16:colId xmlns:a16="http://schemas.microsoft.com/office/drawing/2014/main" val="1219657832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3041493590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1015142249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3499991503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3482904780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3161893119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513401755"/>
                    </a:ext>
                  </a:extLst>
                </a:gridCol>
              </a:tblGrid>
              <a:tr h="17177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月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火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金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284990"/>
                  </a:ext>
                </a:extLst>
              </a:tr>
              <a:tr h="371861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28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30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31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0070C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sz="2000" b="0" dirty="0">
                        <a:solidFill>
                          <a:srgbClr val="0070C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931623"/>
                  </a:ext>
                </a:extLst>
              </a:tr>
              <a:tr h="928237"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bg1">
                            <a:lumMod val="85000"/>
                          </a:schemeClr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381099"/>
                  </a:ext>
                </a:extLst>
              </a:tr>
              <a:tr h="35981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4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5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6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7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0070C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9</a:t>
                      </a:r>
                      <a:endParaRPr kumimoji="1" lang="ja-JP" altLang="en-US" sz="2000" b="0" dirty="0">
                        <a:solidFill>
                          <a:srgbClr val="FF000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528340"/>
                  </a:ext>
                </a:extLst>
              </a:tr>
              <a:tr h="928237"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686936"/>
                  </a:ext>
                </a:extLst>
              </a:tr>
              <a:tr h="35853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10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11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12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14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0070C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15</a:t>
                      </a:r>
                      <a:endParaRPr kumimoji="1" lang="ja-JP" altLang="en-US" sz="2000" b="0" dirty="0">
                        <a:solidFill>
                          <a:srgbClr val="0070C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55792"/>
                  </a:ext>
                </a:extLst>
              </a:tr>
              <a:tr h="928237"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272513"/>
                  </a:ext>
                </a:extLst>
              </a:tr>
              <a:tr h="33572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17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18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19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20</a:t>
                      </a:r>
                      <a:endParaRPr kumimoji="1" lang="ja-JP" altLang="en-US" sz="2000" b="0" dirty="0">
                        <a:solidFill>
                          <a:srgbClr val="FF000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21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22</a:t>
                      </a:r>
                      <a:endParaRPr kumimoji="1" lang="ja-JP" altLang="en-US" sz="2000" b="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23</a:t>
                      </a:r>
                      <a:endParaRPr kumimoji="1" lang="ja-JP" altLang="en-US" sz="2000" b="0" dirty="0">
                        <a:solidFill>
                          <a:srgbClr val="FF000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985661"/>
                  </a:ext>
                </a:extLst>
              </a:tr>
              <a:tr h="928237"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306400"/>
                  </a:ext>
                </a:extLst>
              </a:tr>
              <a:tr h="37747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24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25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26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27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28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0070C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29</a:t>
                      </a:r>
                      <a:endParaRPr kumimoji="1" lang="ja-JP" altLang="en-US" sz="2000" b="0" dirty="0">
                        <a:solidFill>
                          <a:srgbClr val="0070C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09830"/>
                  </a:ext>
                </a:extLst>
              </a:tr>
              <a:tr h="928237"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263334"/>
                  </a:ext>
                </a:extLst>
              </a:tr>
              <a:tr h="330318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31</a:t>
                      </a:r>
                      <a:endParaRPr kumimoji="1" lang="ja-JP" altLang="en-US" sz="1800" b="1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3</a:t>
                      </a:r>
                      <a:endParaRPr kumimoji="1" lang="ja-JP" altLang="en-US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4</a:t>
                      </a:r>
                      <a:endParaRPr kumimoji="1" lang="ja-JP" altLang="en-US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5</a:t>
                      </a:r>
                      <a:endParaRPr kumimoji="1" lang="ja-JP" altLang="en-US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6</a:t>
                      </a:r>
                      <a:endParaRPr kumimoji="1" lang="ja-JP" altLang="en-US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723176"/>
                  </a:ext>
                </a:extLst>
              </a:tr>
              <a:tr h="903311"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065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50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B133B76F-217F-547F-D68D-BF30B2AA7B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38" y="2543"/>
            <a:ext cx="12873899" cy="9641246"/>
          </a:xfrm>
          <a:prstGeom prst="rect">
            <a:avLst/>
          </a:prstGeom>
        </p:spPr>
      </p:pic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D7EED79-6BC0-A660-1D34-89BC525DEC7F}"/>
              </a:ext>
            </a:extLst>
          </p:cNvPr>
          <p:cNvSpPr/>
          <p:nvPr/>
        </p:nvSpPr>
        <p:spPr>
          <a:xfrm>
            <a:off x="0" y="-225910"/>
            <a:ext cx="12838671" cy="98697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061903A6-085C-B9A3-46B8-D027F790AD2D}"/>
              </a:ext>
            </a:extLst>
          </p:cNvPr>
          <p:cNvCxnSpPr>
            <a:cxnSpLocks/>
          </p:cNvCxnSpPr>
          <p:nvPr/>
        </p:nvCxnSpPr>
        <p:spPr>
          <a:xfrm>
            <a:off x="1966371" y="799720"/>
            <a:ext cx="8525166" cy="0"/>
          </a:xfrm>
          <a:prstGeom prst="line">
            <a:avLst/>
          </a:prstGeom>
          <a:ln w="2222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字幕 20">
            <a:extLst>
              <a:ext uri="{FF2B5EF4-FFF2-40B4-BE49-F238E27FC236}">
                <a16:creationId xmlns:a16="http://schemas.microsoft.com/office/drawing/2014/main" id="{33504FBB-4951-E4F2-9C22-FDAE64572B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7271" y="4906926"/>
            <a:ext cx="9601200" cy="2318067"/>
          </a:xfrm>
        </p:spPr>
        <p:txBody>
          <a:bodyPr/>
          <a:lstStyle/>
          <a:p>
            <a:endParaRPr kumimoji="1" lang="ja-JP" altLang="en-US"/>
          </a:p>
        </p:txBody>
      </p: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11C23BF6-A2EA-38AF-11F4-2EAB77AB2867}"/>
              </a:ext>
            </a:extLst>
          </p:cNvPr>
          <p:cNvCxnSpPr>
            <a:cxnSpLocks/>
          </p:cNvCxnSpPr>
          <p:nvPr/>
        </p:nvCxnSpPr>
        <p:spPr>
          <a:xfrm>
            <a:off x="1719944" y="837624"/>
            <a:ext cx="9361712" cy="0"/>
          </a:xfrm>
          <a:prstGeom prst="line">
            <a:avLst/>
          </a:prstGeom>
          <a:ln w="2222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図 9">
            <a:extLst>
              <a:ext uri="{FF2B5EF4-FFF2-40B4-BE49-F238E27FC236}">
                <a16:creationId xmlns:a16="http://schemas.microsoft.com/office/drawing/2014/main" id="{429133F5-31A4-F3B2-ADBB-0C967FC290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475" y="3662335"/>
            <a:ext cx="1031939" cy="1031939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DB403A1-0405-7E30-8E44-DFA0B4589FB4}"/>
              </a:ext>
            </a:extLst>
          </p:cNvPr>
          <p:cNvGrpSpPr/>
          <p:nvPr/>
        </p:nvGrpSpPr>
        <p:grpSpPr>
          <a:xfrm>
            <a:off x="1452600" y="99040"/>
            <a:ext cx="2315100" cy="1026097"/>
            <a:chOff x="-752937" y="3913198"/>
            <a:chExt cx="25679418" cy="102609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36221DC-FD98-108B-B14E-6B935B704318}"/>
                </a:ext>
              </a:extLst>
            </p:cNvPr>
            <p:cNvSpPr txBox="1"/>
            <p:nvPr/>
          </p:nvSpPr>
          <p:spPr>
            <a:xfrm>
              <a:off x="1406059" y="3923632"/>
              <a:ext cx="22338310" cy="1015663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>
              <a:spAutoFit/>
            </a:bodyPr>
            <a:lstStyle/>
            <a:p>
              <a:pPr algn="just"/>
              <a:r>
                <a:rPr kumimoji="1" lang="en-US" altLang="ja-JP" sz="6000" b="1" dirty="0">
                  <a:ln w="2540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114300" dist="50800" dir="5400000" algn="ctr" rotWithShape="0">
                      <a:srgbClr val="FFC000">
                        <a:alpha val="88000"/>
                      </a:srgbClr>
                    </a:outerShdw>
                  </a:effectLst>
                  <a:latin typeface="RocknRoll One" panose="02020900000000000000" pitchFamily="18" charset="-128"/>
                  <a:ea typeface="RocknRoll One" panose="02020900000000000000" pitchFamily="18" charset="-128"/>
                </a:rPr>
                <a:t>9</a:t>
              </a:r>
              <a:r>
                <a:rPr kumimoji="1" lang="ja-JP" altLang="en-US" sz="6000" b="1" dirty="0">
                  <a:ln w="2540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114300" dist="50800" dir="5400000" algn="ctr" rotWithShape="0">
                      <a:srgbClr val="FFC000">
                        <a:alpha val="88000"/>
                      </a:srgbClr>
                    </a:outerShdw>
                  </a:effectLst>
                  <a:latin typeface="RocknRoll One" panose="02020900000000000000" pitchFamily="18" charset="-128"/>
                  <a:ea typeface="RocknRoll One" panose="02020900000000000000" pitchFamily="18" charset="-128"/>
                </a:rPr>
                <a:t>月</a:t>
              </a:r>
              <a:endParaRPr kumimoji="1" lang="en-US" altLang="ja-JP" sz="6000" b="1" dirty="0">
                <a:ln w="2540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114300" dist="50800" dir="5400000" algn="ctr" rotWithShape="0">
                    <a:srgbClr val="FFC000">
                      <a:alpha val="88000"/>
                    </a:srgbClr>
                  </a:outerShdw>
                </a:effectLst>
                <a:latin typeface="RocknRoll One" panose="02020900000000000000" pitchFamily="18" charset="-128"/>
                <a:ea typeface="RocknRoll One" panose="02020900000000000000" pitchFamily="18" charset="-128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48BCE603-0E5D-1E98-3C8B-1703F87EE1E9}"/>
                </a:ext>
              </a:extLst>
            </p:cNvPr>
            <p:cNvSpPr txBox="1"/>
            <p:nvPr/>
          </p:nvSpPr>
          <p:spPr>
            <a:xfrm>
              <a:off x="-752937" y="3913198"/>
              <a:ext cx="25679418" cy="1015663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>
              <a:spAutoFit/>
            </a:bodyPr>
            <a:lstStyle/>
            <a:p>
              <a:pPr algn="just"/>
              <a:r>
                <a:rPr kumimoji="1" lang="ja-JP" altLang="en-US" sz="6000" b="1" dirty="0">
                  <a:solidFill>
                    <a:srgbClr val="7030A0"/>
                  </a:solidFill>
                  <a:effectLst>
                    <a:outerShdw blurRad="114300" dist="50800" dir="5400000" algn="ctr" rotWithShape="0">
                      <a:srgbClr val="FFC000">
                        <a:alpha val="88000"/>
                      </a:srgbClr>
                    </a:outerShdw>
                  </a:effectLst>
                  <a:latin typeface="RocknRoll One" panose="02020900000000000000" pitchFamily="18" charset="-128"/>
                  <a:ea typeface="RocknRoll One" panose="02020900000000000000" pitchFamily="18" charset="-128"/>
                </a:rPr>
                <a:t> </a:t>
              </a:r>
              <a:r>
                <a:rPr kumimoji="1" lang="en-US" altLang="ja-JP" sz="6000" b="1" dirty="0">
                  <a:solidFill>
                    <a:srgbClr val="002060"/>
                  </a:solidFill>
                  <a:effectLst>
                    <a:outerShdw blurRad="114300" dist="50800" dir="5400000" algn="ctr" rotWithShape="0">
                      <a:srgbClr val="FFC000">
                        <a:alpha val="88000"/>
                      </a:srgbClr>
                    </a:outerShdw>
                  </a:effectLst>
                  <a:latin typeface="RocknRoll One" panose="02020900000000000000" pitchFamily="18" charset="-128"/>
                  <a:ea typeface="RocknRoll One" panose="02020900000000000000" pitchFamily="18" charset="-128"/>
                </a:rPr>
                <a:t>9</a:t>
              </a:r>
              <a:r>
                <a:rPr kumimoji="1" lang="ja-JP" altLang="en-US" sz="6000" b="1" dirty="0">
                  <a:solidFill>
                    <a:srgbClr val="002060"/>
                  </a:solidFill>
                  <a:effectLst>
                    <a:outerShdw blurRad="114300" dist="50800" dir="5400000" algn="ctr" rotWithShape="0">
                      <a:srgbClr val="FFC000">
                        <a:alpha val="88000"/>
                      </a:srgbClr>
                    </a:outerShdw>
                  </a:effectLst>
                  <a:latin typeface="RocknRoll One" panose="02020900000000000000" pitchFamily="18" charset="-128"/>
                  <a:ea typeface="RocknRoll One" panose="02020900000000000000" pitchFamily="18" charset="-128"/>
                </a:rPr>
                <a:t>月</a:t>
              </a:r>
              <a:endParaRPr kumimoji="1" lang="en-US" altLang="ja-JP" sz="6000" b="1" dirty="0">
                <a:solidFill>
                  <a:srgbClr val="002060"/>
                </a:solidFill>
                <a:effectLst>
                  <a:outerShdw blurRad="114300" dist="50800" dir="5400000" algn="ctr" rotWithShape="0">
                    <a:srgbClr val="FFC000">
                      <a:alpha val="88000"/>
                    </a:srgbClr>
                  </a:outerShdw>
                </a:effectLst>
                <a:latin typeface="RocknRoll One" panose="02020900000000000000" pitchFamily="18" charset="-128"/>
                <a:ea typeface="RocknRoll One" panose="02020900000000000000" pitchFamily="18" charset="-128"/>
              </a:endParaRPr>
            </a:p>
          </p:txBody>
        </p:sp>
      </p:grpSp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6FCEDD59-52F8-84CE-76C2-2FDE690D52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44068"/>
              </p:ext>
            </p:extLst>
          </p:nvPr>
        </p:nvGraphicFramePr>
        <p:xfrm>
          <a:off x="323479" y="1268271"/>
          <a:ext cx="12176899" cy="80908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739557">
                  <a:extLst>
                    <a:ext uri="{9D8B030D-6E8A-4147-A177-3AD203B41FA5}">
                      <a16:colId xmlns:a16="http://schemas.microsoft.com/office/drawing/2014/main" val="1219657832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3041493590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1015142249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3499991503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3482904780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3161893119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513401755"/>
                    </a:ext>
                  </a:extLst>
                </a:gridCol>
              </a:tblGrid>
              <a:tr h="45677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月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火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金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284990"/>
                  </a:ext>
                </a:extLst>
              </a:tr>
              <a:tr h="45677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31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3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4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accent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5</a:t>
                      </a:r>
                      <a:endParaRPr kumimoji="1" lang="ja-JP" altLang="en-US" sz="2000" b="0" dirty="0">
                        <a:solidFill>
                          <a:schemeClr val="accent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931623"/>
                  </a:ext>
                </a:extLst>
              </a:tr>
              <a:tr h="1070046"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bg1">
                            <a:lumMod val="85000"/>
                          </a:schemeClr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381099"/>
                  </a:ext>
                </a:extLst>
              </a:tr>
              <a:tr h="45677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8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9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10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11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0070C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13</a:t>
                      </a:r>
                      <a:endParaRPr kumimoji="1" lang="ja-JP" altLang="en-US" sz="2000" b="0" dirty="0">
                        <a:solidFill>
                          <a:srgbClr val="FF000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528340"/>
                  </a:ext>
                </a:extLst>
              </a:tr>
              <a:tr h="1070046"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686936"/>
                  </a:ext>
                </a:extLst>
              </a:tr>
              <a:tr h="45677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14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15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16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18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0070C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19</a:t>
                      </a:r>
                      <a:endParaRPr kumimoji="1" lang="ja-JP" altLang="en-US" sz="2000" b="0" dirty="0">
                        <a:solidFill>
                          <a:srgbClr val="0070C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55792"/>
                  </a:ext>
                </a:extLst>
              </a:tr>
              <a:tr h="1070046"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272513"/>
                  </a:ext>
                </a:extLst>
              </a:tr>
              <a:tr h="45677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21</a:t>
                      </a:r>
                      <a:endParaRPr kumimoji="1" lang="ja-JP" altLang="en-US" sz="2000" b="0" dirty="0">
                        <a:solidFill>
                          <a:srgbClr val="FF000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22</a:t>
                      </a:r>
                      <a:endParaRPr kumimoji="1" lang="ja-JP" altLang="en-US" sz="2000" b="0" dirty="0">
                        <a:solidFill>
                          <a:srgbClr val="FF000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23</a:t>
                      </a:r>
                      <a:endParaRPr kumimoji="1" lang="ja-JP" altLang="en-US" sz="2000" b="0" dirty="0">
                        <a:solidFill>
                          <a:srgbClr val="FF000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24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25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26</a:t>
                      </a:r>
                      <a:endParaRPr kumimoji="1" lang="ja-JP" altLang="en-US" sz="2000" b="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27</a:t>
                      </a:r>
                      <a:endParaRPr kumimoji="1" lang="ja-JP" altLang="en-US" sz="2000" b="0" dirty="0">
                        <a:solidFill>
                          <a:srgbClr val="FF000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985661"/>
                  </a:ext>
                </a:extLst>
              </a:tr>
              <a:tr h="1070046"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306400"/>
                  </a:ext>
                </a:extLst>
              </a:tr>
              <a:tr h="45677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28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29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30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3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4</a:t>
                      </a:r>
                      <a:endParaRPr kumimoji="1" lang="ja-JP" altLang="en-US" sz="2000" b="0" dirty="0">
                        <a:solidFill>
                          <a:schemeClr val="bg1">
                            <a:lumMod val="65000"/>
                          </a:schemeClr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09830"/>
                  </a:ext>
                </a:extLst>
              </a:tr>
              <a:tr h="1070046"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263334"/>
                  </a:ext>
                </a:extLst>
              </a:tr>
            </a:tbl>
          </a:graphicData>
        </a:graphic>
      </p:graphicFrame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5658C1A-9DDC-5232-1FD8-669E0071D92F}"/>
              </a:ext>
            </a:extLst>
          </p:cNvPr>
          <p:cNvSpPr txBox="1"/>
          <p:nvPr/>
        </p:nvSpPr>
        <p:spPr>
          <a:xfrm>
            <a:off x="3127571" y="327361"/>
            <a:ext cx="7583702" cy="646331"/>
          </a:xfrm>
          <a:prstGeom prst="rect">
            <a:avLst/>
          </a:prstGeom>
          <a:noFill/>
          <a:effectLst>
            <a:outerShdw blurRad="50800" dist="38100" dir="5400000" algn="t" rotWithShape="0">
              <a:schemeClr val="bg1">
                <a:alpha val="29000"/>
              </a:schemeClr>
            </a:outerShdw>
          </a:effectLst>
        </p:spPr>
        <p:txBody>
          <a:bodyPr vert="horz" wrap="square">
            <a:spAutoFit/>
          </a:bodyPr>
          <a:lstStyle/>
          <a:p>
            <a:r>
              <a:rPr kumimoji="1" lang="ja-JP" altLang="en-US" sz="3600" b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FFC000">
                      <a:alpha val="43000"/>
                    </a:srgbClr>
                  </a:outerShd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オンラインアクティビティ イベント表</a:t>
            </a:r>
            <a:endParaRPr kumimoji="1" lang="en-US" altLang="ja-JP" sz="3600" b="1" spc="-300" dirty="0">
              <a:solidFill>
                <a:srgbClr val="002060"/>
              </a:solidFill>
              <a:effectLst>
                <a:outerShdw blurRad="38100" dist="38100" dir="2700000" algn="tl">
                  <a:srgbClr val="FFC000">
                    <a:alpha val="43000"/>
                  </a:srgbClr>
                </a:outerShdw>
              </a:effectLst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D53BAB4A-FAAC-6F23-F9CC-2FE23F437B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62" y="185819"/>
            <a:ext cx="951441" cy="951441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66E7AF64-75F3-7B17-4A69-ED3C66AC70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9810" y="242049"/>
            <a:ext cx="664928" cy="664928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CBB21991-5C06-8EFD-544E-95213BBFCF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770" y="175676"/>
            <a:ext cx="1027089" cy="102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00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1919</TotalTime>
  <Words>104</Words>
  <Application>Microsoft Office PowerPoint</Application>
  <PresentationFormat>A3 297x420 mm</PresentationFormat>
  <Paragraphs>97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HGP創英角ｺﾞｼｯｸUB</vt:lpstr>
      <vt:lpstr>HGS創英角ｺﾞｼｯｸUB</vt:lpstr>
      <vt:lpstr>RocknRoll One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川口 徹也</dc:creator>
  <cp:lastModifiedBy>齋藤 芙美</cp:lastModifiedBy>
  <cp:revision>78</cp:revision>
  <cp:lastPrinted>2024-02-23T07:23:01Z</cp:lastPrinted>
  <dcterms:created xsi:type="dcterms:W3CDTF">2023-02-28T07:47:39Z</dcterms:created>
  <dcterms:modified xsi:type="dcterms:W3CDTF">2026-07-28T07:42:43Z</dcterms:modified>
</cp:coreProperties>
</file>