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sldIdLst>
    <p:sldId id="256" r:id="rId2"/>
  </p:sldIdLst>
  <p:sldSz cx="6858000" cy="9906000" type="A4"/>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A68334"/>
    <a:srgbClr val="DBC28B"/>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9984" autoAdjust="0"/>
    <p:restoredTop sz="94660"/>
  </p:normalViewPr>
  <p:slideViewPr>
    <p:cSldViewPr snapToGrid="0">
      <p:cViewPr varScale="1">
        <p:scale>
          <a:sx n="41" d="100"/>
          <a:sy n="41" d="100"/>
        </p:scale>
        <p:origin x="2056" y="8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3"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ableStyles" Target="tableStyles.xml"/><Relationship Id="rId5" Type="http://schemas.openxmlformats.org/officeDocument/2006/relationships/theme" Target="theme/theme1.xml"/><Relationship Id="rId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Title 1"/>
          <p:cNvSpPr>
            <a:spLocks noGrp="1"/>
          </p:cNvSpPr>
          <p:nvPr>
            <p:ph type="ctrTitle"/>
          </p:nvPr>
        </p:nvSpPr>
        <p:spPr>
          <a:xfrm>
            <a:off x="514350" y="1621191"/>
            <a:ext cx="5829300" cy="3448756"/>
          </a:xfrm>
        </p:spPr>
        <p:txBody>
          <a:bodyPr anchor="b"/>
          <a:lstStyle>
            <a:lvl1pPr algn="ctr">
              <a:defRPr sz="4500"/>
            </a:lvl1pPr>
          </a:lstStyle>
          <a:p>
            <a:r>
              <a:rPr lang="ja-JP" altLang="en-US"/>
              <a:t>マスター タイトルの書式設定</a:t>
            </a:r>
            <a:endParaRPr lang="en-US" dirty="0"/>
          </a:p>
        </p:txBody>
      </p:sp>
      <p:sp>
        <p:nvSpPr>
          <p:cNvPr id="3" name="Subtitle 2"/>
          <p:cNvSpPr>
            <a:spLocks noGrp="1"/>
          </p:cNvSpPr>
          <p:nvPr>
            <p:ph type="subTitle" idx="1"/>
          </p:nvPr>
        </p:nvSpPr>
        <p:spPr>
          <a:xfrm>
            <a:off x="857250" y="5202944"/>
            <a:ext cx="5143500" cy="2391656"/>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ja-JP" altLang="en-US"/>
              <a:t>マスター サブタイトルの書式設定</a:t>
            </a:r>
            <a:endParaRPr lang="en-US" dirty="0"/>
          </a:p>
        </p:txBody>
      </p:sp>
      <p:sp>
        <p:nvSpPr>
          <p:cNvPr id="4" name="Date Placeholder 3"/>
          <p:cNvSpPr>
            <a:spLocks noGrp="1"/>
          </p:cNvSpPr>
          <p:nvPr>
            <p:ph type="dt" sz="half" idx="10"/>
          </p:nvPr>
        </p:nvSpPr>
        <p:spPr/>
        <p:txBody>
          <a:bodyPr/>
          <a:lstStyle/>
          <a:p>
            <a:fld id="{C9645F75-79E3-4889-B152-F2361ADBB892}" type="datetimeFigureOut">
              <a:rPr kumimoji="1" lang="ja-JP" altLang="en-US" smtClean="0"/>
              <a:t>2026/6/10</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71C4435B-1DA4-42F4-B11D-5D5964805C4B}" type="slidenum">
              <a:rPr kumimoji="1" lang="ja-JP" altLang="en-US" smtClean="0"/>
              <a:t>‹#›</a:t>
            </a:fld>
            <a:endParaRPr kumimoji="1" lang="ja-JP" altLang="en-US"/>
          </a:p>
        </p:txBody>
      </p:sp>
    </p:spTree>
    <p:extLst>
      <p:ext uri="{BB962C8B-B14F-4D97-AF65-F5344CB8AC3E}">
        <p14:creationId xmlns:p14="http://schemas.microsoft.com/office/powerpoint/2010/main" val="347191450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Content Placeholder 2"/>
          <p:cNvSpPr>
            <a:spLocks noGrp="1"/>
          </p:cNvSpPr>
          <p:nvPr>
            <p:ph idx="1"/>
          </p:nvPr>
        </p:nvSpPr>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C9645F75-79E3-4889-B152-F2361ADBB892}" type="datetimeFigureOut">
              <a:rPr kumimoji="1" lang="ja-JP" altLang="en-US" smtClean="0"/>
              <a:t>2026/6/10</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71C4435B-1DA4-42F4-B11D-5D5964805C4B}" type="slidenum">
              <a:rPr kumimoji="1" lang="ja-JP" altLang="en-US" smtClean="0"/>
              <a:t>‹#›</a:t>
            </a:fld>
            <a:endParaRPr kumimoji="1" lang="ja-JP" altLang="en-US"/>
          </a:p>
        </p:txBody>
      </p:sp>
    </p:spTree>
    <p:extLst>
      <p:ext uri="{BB962C8B-B14F-4D97-AF65-F5344CB8AC3E}">
        <p14:creationId xmlns:p14="http://schemas.microsoft.com/office/powerpoint/2010/main" val="194105172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Title 1"/>
          <p:cNvSpPr>
            <a:spLocks noGrp="1"/>
          </p:cNvSpPr>
          <p:nvPr>
            <p:ph type="title"/>
          </p:nvPr>
        </p:nvSpPr>
        <p:spPr>
          <a:xfrm>
            <a:off x="467916" y="2469624"/>
            <a:ext cx="5915025" cy="4120620"/>
          </a:xfrm>
        </p:spPr>
        <p:txBody>
          <a:bodyPr anchor="b"/>
          <a:lstStyle>
            <a:lvl1pPr>
              <a:defRPr sz="4500"/>
            </a:lvl1pPr>
          </a:lstStyle>
          <a:p>
            <a:r>
              <a:rPr lang="ja-JP" altLang="en-US"/>
              <a:t>マスター タイトルの書式設定</a:t>
            </a:r>
            <a:endParaRPr lang="en-US" dirty="0"/>
          </a:p>
        </p:txBody>
      </p:sp>
      <p:sp>
        <p:nvSpPr>
          <p:cNvPr id="3" name="Text Placeholder 2"/>
          <p:cNvSpPr>
            <a:spLocks noGrp="1"/>
          </p:cNvSpPr>
          <p:nvPr>
            <p:ph type="body" idx="1"/>
          </p:nvPr>
        </p:nvSpPr>
        <p:spPr>
          <a:xfrm>
            <a:off x="467916" y="6629226"/>
            <a:ext cx="5915025" cy="2166937"/>
          </a:xfrm>
        </p:spPr>
        <p:txBody>
          <a:bodyPr/>
          <a:lstStyle>
            <a:lvl1pPr marL="0" indent="0">
              <a:buNone/>
              <a:defRPr sz="1800">
                <a:solidFill>
                  <a:schemeClr val="tx1">
                    <a:tint val="82000"/>
                  </a:schemeClr>
                </a:solidFill>
              </a:defRPr>
            </a:lvl1pPr>
            <a:lvl2pPr marL="342900" indent="0">
              <a:buNone/>
              <a:defRPr sz="1500">
                <a:solidFill>
                  <a:schemeClr val="tx1">
                    <a:tint val="82000"/>
                  </a:schemeClr>
                </a:solidFill>
              </a:defRPr>
            </a:lvl2pPr>
            <a:lvl3pPr marL="685800" indent="0">
              <a:buNone/>
              <a:defRPr sz="1350">
                <a:solidFill>
                  <a:schemeClr val="tx1">
                    <a:tint val="82000"/>
                  </a:schemeClr>
                </a:solidFill>
              </a:defRPr>
            </a:lvl3pPr>
            <a:lvl4pPr marL="1028700" indent="0">
              <a:buNone/>
              <a:defRPr sz="1200">
                <a:solidFill>
                  <a:schemeClr val="tx1">
                    <a:tint val="82000"/>
                  </a:schemeClr>
                </a:solidFill>
              </a:defRPr>
            </a:lvl4pPr>
            <a:lvl5pPr marL="1371600" indent="0">
              <a:buNone/>
              <a:defRPr sz="1200">
                <a:solidFill>
                  <a:schemeClr val="tx1">
                    <a:tint val="82000"/>
                  </a:schemeClr>
                </a:solidFill>
              </a:defRPr>
            </a:lvl5pPr>
            <a:lvl6pPr marL="1714500" indent="0">
              <a:buNone/>
              <a:defRPr sz="1200">
                <a:solidFill>
                  <a:schemeClr val="tx1">
                    <a:tint val="82000"/>
                  </a:schemeClr>
                </a:solidFill>
              </a:defRPr>
            </a:lvl6pPr>
            <a:lvl7pPr marL="2057400" indent="0">
              <a:buNone/>
              <a:defRPr sz="1200">
                <a:solidFill>
                  <a:schemeClr val="tx1">
                    <a:tint val="82000"/>
                  </a:schemeClr>
                </a:solidFill>
              </a:defRPr>
            </a:lvl7pPr>
            <a:lvl8pPr marL="2400300" indent="0">
              <a:buNone/>
              <a:defRPr sz="1200">
                <a:solidFill>
                  <a:schemeClr val="tx1">
                    <a:tint val="82000"/>
                  </a:schemeClr>
                </a:solidFill>
              </a:defRPr>
            </a:lvl8pPr>
            <a:lvl9pPr marL="2743200" indent="0">
              <a:buNone/>
              <a:defRPr sz="1200">
                <a:solidFill>
                  <a:schemeClr val="tx1">
                    <a:tint val="82000"/>
                  </a:schemeClr>
                </a:solidFill>
              </a:defRPr>
            </a:lvl9pPr>
          </a:lstStyle>
          <a:p>
            <a:pPr lvl="0"/>
            <a:r>
              <a:rPr lang="ja-JP" altLang="en-US"/>
              <a:t>マスター テキストの書式設定</a:t>
            </a:r>
          </a:p>
        </p:txBody>
      </p:sp>
      <p:sp>
        <p:nvSpPr>
          <p:cNvPr id="4" name="Date Placeholder 3"/>
          <p:cNvSpPr>
            <a:spLocks noGrp="1"/>
          </p:cNvSpPr>
          <p:nvPr>
            <p:ph type="dt" sz="half" idx="10"/>
          </p:nvPr>
        </p:nvSpPr>
        <p:spPr/>
        <p:txBody>
          <a:bodyPr/>
          <a:lstStyle/>
          <a:p>
            <a:fld id="{C9645F75-79E3-4889-B152-F2361ADBB892}" type="datetimeFigureOut">
              <a:rPr kumimoji="1" lang="ja-JP" altLang="en-US" smtClean="0"/>
              <a:t>2026/6/10</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71C4435B-1DA4-42F4-B11D-5D5964805C4B}" type="slidenum">
              <a:rPr kumimoji="1" lang="ja-JP" altLang="en-US" smtClean="0"/>
              <a:t>‹#›</a:t>
            </a:fld>
            <a:endParaRPr kumimoji="1" lang="ja-JP" altLang="en-US"/>
          </a:p>
        </p:txBody>
      </p:sp>
    </p:spTree>
    <p:extLst>
      <p:ext uri="{BB962C8B-B14F-4D97-AF65-F5344CB8AC3E}">
        <p14:creationId xmlns:p14="http://schemas.microsoft.com/office/powerpoint/2010/main" val="10276598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Content Placeholder 2"/>
          <p:cNvSpPr>
            <a:spLocks noGrp="1"/>
          </p:cNvSpPr>
          <p:nvPr>
            <p:ph sz="half" idx="1"/>
          </p:nvPr>
        </p:nvSpPr>
        <p:spPr>
          <a:xfrm>
            <a:off x="471488" y="2637014"/>
            <a:ext cx="2914650" cy="6285266"/>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Content Placeholder 3"/>
          <p:cNvSpPr>
            <a:spLocks noGrp="1"/>
          </p:cNvSpPr>
          <p:nvPr>
            <p:ph sz="half" idx="2"/>
          </p:nvPr>
        </p:nvSpPr>
        <p:spPr>
          <a:xfrm>
            <a:off x="3471863" y="2637014"/>
            <a:ext cx="2914650" cy="6285266"/>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Date Placeholder 4"/>
          <p:cNvSpPr>
            <a:spLocks noGrp="1"/>
          </p:cNvSpPr>
          <p:nvPr>
            <p:ph type="dt" sz="half" idx="10"/>
          </p:nvPr>
        </p:nvSpPr>
        <p:spPr/>
        <p:txBody>
          <a:bodyPr/>
          <a:lstStyle/>
          <a:p>
            <a:fld id="{C9645F75-79E3-4889-B152-F2361ADBB892}" type="datetimeFigureOut">
              <a:rPr kumimoji="1" lang="ja-JP" altLang="en-US" smtClean="0"/>
              <a:t>2026/6/10</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71C4435B-1DA4-42F4-B11D-5D5964805C4B}" type="slidenum">
              <a:rPr kumimoji="1" lang="ja-JP" altLang="en-US" smtClean="0"/>
              <a:t>‹#›</a:t>
            </a:fld>
            <a:endParaRPr kumimoji="1" lang="ja-JP" altLang="en-US"/>
          </a:p>
        </p:txBody>
      </p:sp>
    </p:spTree>
    <p:extLst>
      <p:ext uri="{BB962C8B-B14F-4D97-AF65-F5344CB8AC3E}">
        <p14:creationId xmlns:p14="http://schemas.microsoft.com/office/powerpoint/2010/main" val="75160679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Title 1"/>
          <p:cNvSpPr>
            <a:spLocks noGrp="1"/>
          </p:cNvSpPr>
          <p:nvPr>
            <p:ph type="title"/>
          </p:nvPr>
        </p:nvSpPr>
        <p:spPr>
          <a:xfrm>
            <a:off x="472381" y="527405"/>
            <a:ext cx="5915025" cy="1914702"/>
          </a:xfrm>
        </p:spPr>
        <p:txBody>
          <a:bodyPr/>
          <a:lstStyle/>
          <a:p>
            <a:r>
              <a:rPr lang="ja-JP" altLang="en-US"/>
              <a:t>マスター タイトルの書式設定</a:t>
            </a:r>
            <a:endParaRPr lang="en-US" dirty="0"/>
          </a:p>
        </p:txBody>
      </p:sp>
      <p:sp>
        <p:nvSpPr>
          <p:cNvPr id="3" name="Text Placeholder 2"/>
          <p:cNvSpPr>
            <a:spLocks noGrp="1"/>
          </p:cNvSpPr>
          <p:nvPr>
            <p:ph type="body" idx="1"/>
          </p:nvPr>
        </p:nvSpPr>
        <p:spPr>
          <a:xfrm>
            <a:off x="472381" y="2428347"/>
            <a:ext cx="2901255" cy="1190095"/>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ja-JP" altLang="en-US"/>
              <a:t>マスター テキストの書式設定</a:t>
            </a:r>
          </a:p>
        </p:txBody>
      </p:sp>
      <p:sp>
        <p:nvSpPr>
          <p:cNvPr id="4" name="Content Placeholder 3"/>
          <p:cNvSpPr>
            <a:spLocks noGrp="1"/>
          </p:cNvSpPr>
          <p:nvPr>
            <p:ph sz="half" idx="2"/>
          </p:nvPr>
        </p:nvSpPr>
        <p:spPr>
          <a:xfrm>
            <a:off x="472381" y="3618442"/>
            <a:ext cx="2901255" cy="5322183"/>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Text Placeholder 4"/>
          <p:cNvSpPr>
            <a:spLocks noGrp="1"/>
          </p:cNvSpPr>
          <p:nvPr>
            <p:ph type="body" sz="quarter" idx="3"/>
          </p:nvPr>
        </p:nvSpPr>
        <p:spPr>
          <a:xfrm>
            <a:off x="3471863" y="2428347"/>
            <a:ext cx="2915543" cy="1190095"/>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ja-JP" altLang="en-US"/>
              <a:t>マスター テキストの書式設定</a:t>
            </a:r>
          </a:p>
        </p:txBody>
      </p:sp>
      <p:sp>
        <p:nvSpPr>
          <p:cNvPr id="6" name="Content Placeholder 5"/>
          <p:cNvSpPr>
            <a:spLocks noGrp="1"/>
          </p:cNvSpPr>
          <p:nvPr>
            <p:ph sz="quarter" idx="4"/>
          </p:nvPr>
        </p:nvSpPr>
        <p:spPr>
          <a:xfrm>
            <a:off x="3471863" y="3618442"/>
            <a:ext cx="2915543" cy="5322183"/>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7" name="Date Placeholder 6"/>
          <p:cNvSpPr>
            <a:spLocks noGrp="1"/>
          </p:cNvSpPr>
          <p:nvPr>
            <p:ph type="dt" sz="half" idx="10"/>
          </p:nvPr>
        </p:nvSpPr>
        <p:spPr/>
        <p:txBody>
          <a:bodyPr/>
          <a:lstStyle/>
          <a:p>
            <a:fld id="{C9645F75-79E3-4889-B152-F2361ADBB892}" type="datetimeFigureOut">
              <a:rPr kumimoji="1" lang="ja-JP" altLang="en-US" smtClean="0"/>
              <a:t>2026/6/10</a:t>
            </a:fld>
            <a:endParaRPr kumimoji="1" lang="ja-JP" altLang="en-US"/>
          </a:p>
        </p:txBody>
      </p:sp>
      <p:sp>
        <p:nvSpPr>
          <p:cNvPr id="8" name="Footer Placeholder 7"/>
          <p:cNvSpPr>
            <a:spLocks noGrp="1"/>
          </p:cNvSpPr>
          <p:nvPr>
            <p:ph type="ftr" sz="quarter" idx="11"/>
          </p:nvPr>
        </p:nvSpPr>
        <p:spPr/>
        <p:txBody>
          <a:bodyPr/>
          <a:lstStyle/>
          <a:p>
            <a:endParaRPr kumimoji="1" lang="ja-JP" altLang="en-US"/>
          </a:p>
        </p:txBody>
      </p:sp>
      <p:sp>
        <p:nvSpPr>
          <p:cNvPr id="9" name="Slide Number Placeholder 8"/>
          <p:cNvSpPr>
            <a:spLocks noGrp="1"/>
          </p:cNvSpPr>
          <p:nvPr>
            <p:ph type="sldNum" sz="quarter" idx="12"/>
          </p:nvPr>
        </p:nvSpPr>
        <p:spPr/>
        <p:txBody>
          <a:bodyPr/>
          <a:lstStyle/>
          <a:p>
            <a:fld id="{71C4435B-1DA4-42F4-B11D-5D5964805C4B}" type="slidenum">
              <a:rPr kumimoji="1" lang="ja-JP" altLang="en-US" smtClean="0"/>
              <a:t>‹#›</a:t>
            </a:fld>
            <a:endParaRPr kumimoji="1" lang="ja-JP" altLang="en-US"/>
          </a:p>
        </p:txBody>
      </p:sp>
    </p:spTree>
    <p:extLst>
      <p:ext uri="{BB962C8B-B14F-4D97-AF65-F5344CB8AC3E}">
        <p14:creationId xmlns:p14="http://schemas.microsoft.com/office/powerpoint/2010/main" val="68382093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Date Placeholder 2"/>
          <p:cNvSpPr>
            <a:spLocks noGrp="1"/>
          </p:cNvSpPr>
          <p:nvPr>
            <p:ph type="dt" sz="half" idx="10"/>
          </p:nvPr>
        </p:nvSpPr>
        <p:spPr/>
        <p:txBody>
          <a:bodyPr/>
          <a:lstStyle/>
          <a:p>
            <a:fld id="{C9645F75-79E3-4889-B152-F2361ADBB892}" type="datetimeFigureOut">
              <a:rPr kumimoji="1" lang="ja-JP" altLang="en-US" smtClean="0"/>
              <a:t>2026/6/10</a:t>
            </a:fld>
            <a:endParaRPr kumimoji="1" lang="ja-JP" altLang="en-US"/>
          </a:p>
        </p:txBody>
      </p:sp>
      <p:sp>
        <p:nvSpPr>
          <p:cNvPr id="4" name="Footer Placeholder 3"/>
          <p:cNvSpPr>
            <a:spLocks noGrp="1"/>
          </p:cNvSpPr>
          <p:nvPr>
            <p:ph type="ftr" sz="quarter" idx="11"/>
          </p:nvPr>
        </p:nvSpPr>
        <p:spPr/>
        <p:txBody>
          <a:bodyPr/>
          <a:lstStyle/>
          <a:p>
            <a:endParaRPr kumimoji="1" lang="ja-JP" altLang="en-US"/>
          </a:p>
        </p:txBody>
      </p:sp>
      <p:sp>
        <p:nvSpPr>
          <p:cNvPr id="5" name="Slide Number Placeholder 4"/>
          <p:cNvSpPr>
            <a:spLocks noGrp="1"/>
          </p:cNvSpPr>
          <p:nvPr>
            <p:ph type="sldNum" sz="quarter" idx="12"/>
          </p:nvPr>
        </p:nvSpPr>
        <p:spPr/>
        <p:txBody>
          <a:bodyPr/>
          <a:lstStyle/>
          <a:p>
            <a:fld id="{71C4435B-1DA4-42F4-B11D-5D5964805C4B}" type="slidenum">
              <a:rPr kumimoji="1" lang="ja-JP" altLang="en-US" smtClean="0"/>
              <a:t>‹#›</a:t>
            </a:fld>
            <a:endParaRPr kumimoji="1" lang="ja-JP" altLang="en-US"/>
          </a:p>
        </p:txBody>
      </p:sp>
    </p:spTree>
    <p:extLst>
      <p:ext uri="{BB962C8B-B14F-4D97-AF65-F5344CB8AC3E}">
        <p14:creationId xmlns:p14="http://schemas.microsoft.com/office/powerpoint/2010/main" val="8537494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9645F75-79E3-4889-B152-F2361ADBB892}" type="datetimeFigureOut">
              <a:rPr kumimoji="1" lang="ja-JP" altLang="en-US" smtClean="0"/>
              <a:t>2026/6/10</a:t>
            </a:fld>
            <a:endParaRPr kumimoji="1" lang="ja-JP" altLang="en-US"/>
          </a:p>
        </p:txBody>
      </p:sp>
      <p:sp>
        <p:nvSpPr>
          <p:cNvPr id="3" name="Footer Placeholder 2"/>
          <p:cNvSpPr>
            <a:spLocks noGrp="1"/>
          </p:cNvSpPr>
          <p:nvPr>
            <p:ph type="ftr" sz="quarter" idx="11"/>
          </p:nvPr>
        </p:nvSpPr>
        <p:spPr/>
        <p:txBody>
          <a:bodyPr/>
          <a:lstStyle/>
          <a:p>
            <a:endParaRPr kumimoji="1" lang="ja-JP" altLang="en-US"/>
          </a:p>
        </p:txBody>
      </p:sp>
      <p:sp>
        <p:nvSpPr>
          <p:cNvPr id="4" name="Slide Number Placeholder 3"/>
          <p:cNvSpPr>
            <a:spLocks noGrp="1"/>
          </p:cNvSpPr>
          <p:nvPr>
            <p:ph type="sldNum" sz="quarter" idx="12"/>
          </p:nvPr>
        </p:nvSpPr>
        <p:spPr/>
        <p:txBody>
          <a:bodyPr/>
          <a:lstStyle/>
          <a:p>
            <a:fld id="{71C4435B-1DA4-42F4-B11D-5D5964805C4B}" type="slidenum">
              <a:rPr kumimoji="1" lang="ja-JP" altLang="en-US" smtClean="0"/>
              <a:t>‹#›</a:t>
            </a:fld>
            <a:endParaRPr kumimoji="1" lang="ja-JP" altLang="en-US"/>
          </a:p>
        </p:txBody>
      </p:sp>
    </p:spTree>
    <p:extLst>
      <p:ext uri="{BB962C8B-B14F-4D97-AF65-F5344CB8AC3E}">
        <p14:creationId xmlns:p14="http://schemas.microsoft.com/office/powerpoint/2010/main" val="67980714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コンテンツ">
    <p:spTree>
      <p:nvGrpSpPr>
        <p:cNvPr id="1" name=""/>
        <p:cNvGrpSpPr/>
        <p:nvPr/>
      </p:nvGrpSpPr>
      <p:grpSpPr>
        <a:xfrm>
          <a:off x="0" y="0"/>
          <a:ext cx="0" cy="0"/>
          <a:chOff x="0" y="0"/>
          <a:chExt cx="0" cy="0"/>
        </a:xfrm>
      </p:grpSpPr>
      <p:sp>
        <p:nvSpPr>
          <p:cNvPr id="2" name="Title 1"/>
          <p:cNvSpPr>
            <a:spLocks noGrp="1"/>
          </p:cNvSpPr>
          <p:nvPr>
            <p:ph type="title"/>
          </p:nvPr>
        </p:nvSpPr>
        <p:spPr>
          <a:xfrm>
            <a:off x="472381" y="660400"/>
            <a:ext cx="2211884" cy="2311400"/>
          </a:xfrm>
        </p:spPr>
        <p:txBody>
          <a:bodyPr anchor="b"/>
          <a:lstStyle>
            <a:lvl1pPr>
              <a:defRPr sz="2400"/>
            </a:lvl1pPr>
          </a:lstStyle>
          <a:p>
            <a:r>
              <a:rPr lang="ja-JP" altLang="en-US"/>
              <a:t>マスター タイトルの書式設定</a:t>
            </a:r>
            <a:endParaRPr lang="en-US" dirty="0"/>
          </a:p>
        </p:txBody>
      </p:sp>
      <p:sp>
        <p:nvSpPr>
          <p:cNvPr id="3" name="Content Placeholder 2"/>
          <p:cNvSpPr>
            <a:spLocks noGrp="1"/>
          </p:cNvSpPr>
          <p:nvPr>
            <p:ph idx="1"/>
          </p:nvPr>
        </p:nvSpPr>
        <p:spPr>
          <a:xfrm>
            <a:off x="2915543" y="1426283"/>
            <a:ext cx="3471863" cy="7039681"/>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Text Placeholder 3"/>
          <p:cNvSpPr>
            <a:spLocks noGrp="1"/>
          </p:cNvSpPr>
          <p:nvPr>
            <p:ph type="body" sz="half" idx="2"/>
          </p:nvPr>
        </p:nvSpPr>
        <p:spPr>
          <a:xfrm>
            <a:off x="472381" y="2971800"/>
            <a:ext cx="2211884" cy="5505627"/>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ja-JP" altLang="en-US"/>
              <a:t>マスター テキストの書式設定</a:t>
            </a:r>
          </a:p>
        </p:txBody>
      </p:sp>
      <p:sp>
        <p:nvSpPr>
          <p:cNvPr id="5" name="Date Placeholder 4"/>
          <p:cNvSpPr>
            <a:spLocks noGrp="1"/>
          </p:cNvSpPr>
          <p:nvPr>
            <p:ph type="dt" sz="half" idx="10"/>
          </p:nvPr>
        </p:nvSpPr>
        <p:spPr/>
        <p:txBody>
          <a:bodyPr/>
          <a:lstStyle/>
          <a:p>
            <a:fld id="{C9645F75-79E3-4889-B152-F2361ADBB892}" type="datetimeFigureOut">
              <a:rPr kumimoji="1" lang="ja-JP" altLang="en-US" smtClean="0"/>
              <a:t>2026/6/10</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71C4435B-1DA4-42F4-B11D-5D5964805C4B}" type="slidenum">
              <a:rPr kumimoji="1" lang="ja-JP" altLang="en-US" smtClean="0"/>
              <a:t>‹#›</a:t>
            </a:fld>
            <a:endParaRPr kumimoji="1" lang="ja-JP" altLang="en-US"/>
          </a:p>
        </p:txBody>
      </p:sp>
    </p:spTree>
    <p:extLst>
      <p:ext uri="{BB962C8B-B14F-4D97-AF65-F5344CB8AC3E}">
        <p14:creationId xmlns:p14="http://schemas.microsoft.com/office/powerpoint/2010/main" val="364504003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Title 1"/>
          <p:cNvSpPr>
            <a:spLocks noGrp="1"/>
          </p:cNvSpPr>
          <p:nvPr>
            <p:ph type="title"/>
          </p:nvPr>
        </p:nvSpPr>
        <p:spPr>
          <a:xfrm>
            <a:off x="472381" y="660400"/>
            <a:ext cx="2211884" cy="2311400"/>
          </a:xfrm>
        </p:spPr>
        <p:txBody>
          <a:bodyPr anchor="b"/>
          <a:lstStyle>
            <a:lvl1pPr>
              <a:defRPr sz="2400"/>
            </a:lvl1pPr>
          </a:lstStyle>
          <a:p>
            <a:r>
              <a:rPr lang="ja-JP" altLang="en-US"/>
              <a:t>マスター タイトルの書式設定</a:t>
            </a:r>
            <a:endParaRPr lang="en-US" dirty="0"/>
          </a:p>
        </p:txBody>
      </p:sp>
      <p:sp>
        <p:nvSpPr>
          <p:cNvPr id="3" name="Picture Placeholder 2"/>
          <p:cNvSpPr>
            <a:spLocks noGrp="1" noChangeAspect="1"/>
          </p:cNvSpPr>
          <p:nvPr>
            <p:ph type="pic" idx="1"/>
          </p:nvPr>
        </p:nvSpPr>
        <p:spPr>
          <a:xfrm>
            <a:off x="2915543" y="1426283"/>
            <a:ext cx="3471863" cy="7039681"/>
          </a:xfrm>
        </p:spPr>
        <p:txBody>
          <a:bodyPr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ja-JP" altLang="en-US"/>
              <a:t>アイコンをクリックして図を追加</a:t>
            </a:r>
            <a:endParaRPr lang="en-US" dirty="0"/>
          </a:p>
        </p:txBody>
      </p:sp>
      <p:sp>
        <p:nvSpPr>
          <p:cNvPr id="4" name="Text Placeholder 3"/>
          <p:cNvSpPr>
            <a:spLocks noGrp="1"/>
          </p:cNvSpPr>
          <p:nvPr>
            <p:ph type="body" sz="half" idx="2"/>
          </p:nvPr>
        </p:nvSpPr>
        <p:spPr>
          <a:xfrm>
            <a:off x="472381" y="2971800"/>
            <a:ext cx="2211884" cy="5505627"/>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ja-JP" altLang="en-US"/>
              <a:t>マスター テキストの書式設定</a:t>
            </a:r>
          </a:p>
        </p:txBody>
      </p:sp>
      <p:sp>
        <p:nvSpPr>
          <p:cNvPr id="5" name="Date Placeholder 4"/>
          <p:cNvSpPr>
            <a:spLocks noGrp="1"/>
          </p:cNvSpPr>
          <p:nvPr>
            <p:ph type="dt" sz="half" idx="10"/>
          </p:nvPr>
        </p:nvSpPr>
        <p:spPr/>
        <p:txBody>
          <a:bodyPr/>
          <a:lstStyle/>
          <a:p>
            <a:fld id="{C9645F75-79E3-4889-B152-F2361ADBB892}" type="datetimeFigureOut">
              <a:rPr kumimoji="1" lang="ja-JP" altLang="en-US" smtClean="0"/>
              <a:t>2026/6/10</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71C4435B-1DA4-42F4-B11D-5D5964805C4B}" type="slidenum">
              <a:rPr kumimoji="1" lang="ja-JP" altLang="en-US" smtClean="0"/>
              <a:t>‹#›</a:t>
            </a:fld>
            <a:endParaRPr kumimoji="1" lang="ja-JP" altLang="en-US"/>
          </a:p>
        </p:txBody>
      </p:sp>
    </p:spTree>
    <p:extLst>
      <p:ext uri="{BB962C8B-B14F-4D97-AF65-F5344CB8AC3E}">
        <p14:creationId xmlns:p14="http://schemas.microsoft.com/office/powerpoint/2010/main" val="408778006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縦書きテキスト">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Vertical Text Placeholder 2"/>
          <p:cNvSpPr>
            <a:spLocks noGrp="1"/>
          </p:cNvSpPr>
          <p:nvPr>
            <p:ph type="body" orient="vert" idx="1"/>
          </p:nvPr>
        </p:nvSpPr>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C9645F75-79E3-4889-B152-F2361ADBB892}" type="datetimeFigureOut">
              <a:rPr kumimoji="1" lang="ja-JP" altLang="en-US" smtClean="0"/>
              <a:t>2026/6/10</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71C4435B-1DA4-42F4-B11D-5D5964805C4B}" type="slidenum">
              <a:rPr kumimoji="1" lang="ja-JP" altLang="en-US" smtClean="0"/>
              <a:t>‹#›</a:t>
            </a:fld>
            <a:endParaRPr kumimoji="1" lang="ja-JP" altLang="en-US"/>
          </a:p>
        </p:txBody>
      </p:sp>
    </p:spTree>
    <p:extLst>
      <p:ext uri="{BB962C8B-B14F-4D97-AF65-F5344CB8AC3E}">
        <p14:creationId xmlns:p14="http://schemas.microsoft.com/office/powerpoint/2010/main" val="122427435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4907757" y="527403"/>
            <a:ext cx="1478756" cy="8394877"/>
          </a:xfrm>
        </p:spPr>
        <p:txBody>
          <a:bodyPr vert="eaVert"/>
          <a:lstStyle/>
          <a:p>
            <a:r>
              <a:rPr lang="ja-JP" altLang="en-US"/>
              <a:t>マスター タイトルの書式設定</a:t>
            </a:r>
            <a:endParaRPr lang="en-US" dirty="0"/>
          </a:p>
        </p:txBody>
      </p:sp>
      <p:sp>
        <p:nvSpPr>
          <p:cNvPr id="3" name="Vertical Text Placeholder 2"/>
          <p:cNvSpPr>
            <a:spLocks noGrp="1"/>
          </p:cNvSpPr>
          <p:nvPr>
            <p:ph type="body" orient="vert" idx="1"/>
          </p:nvPr>
        </p:nvSpPr>
        <p:spPr>
          <a:xfrm>
            <a:off x="471488" y="527403"/>
            <a:ext cx="4350544" cy="8394877"/>
          </a:xfrm>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C9645F75-79E3-4889-B152-F2361ADBB892}" type="datetimeFigureOut">
              <a:rPr kumimoji="1" lang="ja-JP" altLang="en-US" smtClean="0"/>
              <a:t>2026/6/10</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71C4435B-1DA4-42F4-B11D-5D5964805C4B}" type="slidenum">
              <a:rPr kumimoji="1" lang="ja-JP" altLang="en-US" smtClean="0"/>
              <a:t>‹#›</a:t>
            </a:fld>
            <a:endParaRPr kumimoji="1" lang="ja-JP" altLang="en-US"/>
          </a:p>
        </p:txBody>
      </p:sp>
    </p:spTree>
    <p:extLst>
      <p:ext uri="{BB962C8B-B14F-4D97-AF65-F5344CB8AC3E}">
        <p14:creationId xmlns:p14="http://schemas.microsoft.com/office/powerpoint/2010/main" val="64538258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71488" y="527405"/>
            <a:ext cx="5915025" cy="1914702"/>
          </a:xfrm>
          <a:prstGeom prst="rect">
            <a:avLst/>
          </a:prstGeom>
        </p:spPr>
        <p:txBody>
          <a:bodyPr vert="horz" lIns="91440" tIns="45720" rIns="91440" bIns="45720" rtlCol="0" anchor="ctr">
            <a:normAutofit/>
          </a:bodyPr>
          <a:lstStyle/>
          <a:p>
            <a:r>
              <a:rPr lang="ja-JP" altLang="en-US"/>
              <a:t>マスター タイトルの書式設定</a:t>
            </a:r>
            <a:endParaRPr lang="en-US" dirty="0"/>
          </a:p>
        </p:txBody>
      </p:sp>
      <p:sp>
        <p:nvSpPr>
          <p:cNvPr id="3" name="Text Placeholder 2"/>
          <p:cNvSpPr>
            <a:spLocks noGrp="1"/>
          </p:cNvSpPr>
          <p:nvPr>
            <p:ph type="body" idx="1"/>
          </p:nvPr>
        </p:nvSpPr>
        <p:spPr>
          <a:xfrm>
            <a:off x="471488" y="2637014"/>
            <a:ext cx="5915025" cy="6285266"/>
          </a:xfrm>
          <a:prstGeom prst="rect">
            <a:avLst/>
          </a:prstGeom>
        </p:spPr>
        <p:txBody>
          <a:bodyPr vert="horz" lIns="91440" tIns="45720" rIns="91440" bIns="45720" rtlCol="0">
            <a:normAutofit/>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2"/>
          </p:nvPr>
        </p:nvSpPr>
        <p:spPr>
          <a:xfrm>
            <a:off x="471488" y="9181397"/>
            <a:ext cx="1543050" cy="527403"/>
          </a:xfrm>
          <a:prstGeom prst="rect">
            <a:avLst/>
          </a:prstGeom>
        </p:spPr>
        <p:txBody>
          <a:bodyPr vert="horz" lIns="91440" tIns="45720" rIns="91440" bIns="45720" rtlCol="0" anchor="ctr"/>
          <a:lstStyle>
            <a:lvl1pPr algn="l">
              <a:defRPr sz="900">
                <a:solidFill>
                  <a:schemeClr val="tx1">
                    <a:tint val="82000"/>
                  </a:schemeClr>
                </a:solidFill>
              </a:defRPr>
            </a:lvl1pPr>
          </a:lstStyle>
          <a:p>
            <a:fld id="{C9645F75-79E3-4889-B152-F2361ADBB892}" type="datetimeFigureOut">
              <a:rPr kumimoji="1" lang="ja-JP" altLang="en-US" smtClean="0"/>
              <a:t>2026/6/10</a:t>
            </a:fld>
            <a:endParaRPr kumimoji="1" lang="ja-JP" altLang="en-US"/>
          </a:p>
        </p:txBody>
      </p:sp>
      <p:sp>
        <p:nvSpPr>
          <p:cNvPr id="5" name="Footer Placeholder 4"/>
          <p:cNvSpPr>
            <a:spLocks noGrp="1"/>
          </p:cNvSpPr>
          <p:nvPr>
            <p:ph type="ftr" sz="quarter" idx="3"/>
          </p:nvPr>
        </p:nvSpPr>
        <p:spPr>
          <a:xfrm>
            <a:off x="2271713" y="9181397"/>
            <a:ext cx="2314575" cy="527403"/>
          </a:xfrm>
          <a:prstGeom prst="rect">
            <a:avLst/>
          </a:prstGeom>
        </p:spPr>
        <p:txBody>
          <a:bodyPr vert="horz" lIns="91440" tIns="45720" rIns="91440" bIns="45720" rtlCol="0" anchor="ctr"/>
          <a:lstStyle>
            <a:lvl1pPr algn="ctr">
              <a:defRPr sz="900">
                <a:solidFill>
                  <a:schemeClr val="tx1">
                    <a:tint val="82000"/>
                  </a:schemeClr>
                </a:solidFill>
              </a:defRPr>
            </a:lvl1pPr>
          </a:lstStyle>
          <a:p>
            <a:endParaRPr kumimoji="1" lang="ja-JP" altLang="en-US"/>
          </a:p>
        </p:txBody>
      </p:sp>
      <p:sp>
        <p:nvSpPr>
          <p:cNvPr id="6" name="Slide Number Placeholder 5"/>
          <p:cNvSpPr>
            <a:spLocks noGrp="1"/>
          </p:cNvSpPr>
          <p:nvPr>
            <p:ph type="sldNum" sz="quarter" idx="4"/>
          </p:nvPr>
        </p:nvSpPr>
        <p:spPr>
          <a:xfrm>
            <a:off x="4843463" y="9181397"/>
            <a:ext cx="1543050" cy="527403"/>
          </a:xfrm>
          <a:prstGeom prst="rect">
            <a:avLst/>
          </a:prstGeom>
        </p:spPr>
        <p:txBody>
          <a:bodyPr vert="horz" lIns="91440" tIns="45720" rIns="91440" bIns="45720" rtlCol="0" anchor="ctr"/>
          <a:lstStyle>
            <a:lvl1pPr algn="r">
              <a:defRPr sz="900">
                <a:solidFill>
                  <a:schemeClr val="tx1">
                    <a:tint val="82000"/>
                  </a:schemeClr>
                </a:solidFill>
              </a:defRPr>
            </a:lvl1pPr>
          </a:lstStyle>
          <a:p>
            <a:fld id="{71C4435B-1DA4-42F4-B11D-5D5964805C4B}" type="slidenum">
              <a:rPr kumimoji="1" lang="ja-JP" altLang="en-US" smtClean="0"/>
              <a:t>‹#›</a:t>
            </a:fld>
            <a:endParaRPr kumimoji="1" lang="ja-JP" altLang="en-US"/>
          </a:p>
        </p:txBody>
      </p:sp>
    </p:spTree>
    <p:extLst>
      <p:ext uri="{BB962C8B-B14F-4D97-AF65-F5344CB8AC3E}">
        <p14:creationId xmlns:p14="http://schemas.microsoft.com/office/powerpoint/2010/main" val="1970781689"/>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defTabSz="685800" rtl="0" eaLnBrk="1" latinLnBrk="0" hangingPunct="1">
        <a:lnSpc>
          <a:spcPct val="90000"/>
        </a:lnSpc>
        <a:spcBef>
          <a:spcPct val="0"/>
        </a:spcBef>
        <a:buNone/>
        <a:defRPr kumimoji="1"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kumimoji="1"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kumimoji="1"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kumimoji="1"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9pPr>
    </p:bodyStyle>
    <p:otherStyle>
      <a:defPPr>
        <a:defRPr lang="en-US"/>
      </a:defPPr>
      <a:lvl1pPr marL="0" algn="l" defTabSz="685800" rtl="0" eaLnBrk="1" latinLnBrk="0" hangingPunct="1">
        <a:defRPr kumimoji="1" sz="1350" kern="1200">
          <a:solidFill>
            <a:schemeClr val="tx1"/>
          </a:solidFill>
          <a:latin typeface="+mn-lt"/>
          <a:ea typeface="+mn-ea"/>
          <a:cs typeface="+mn-cs"/>
        </a:defRPr>
      </a:lvl1pPr>
      <a:lvl2pPr marL="342900" algn="l" defTabSz="685800" rtl="0" eaLnBrk="1" latinLnBrk="0" hangingPunct="1">
        <a:defRPr kumimoji="1" sz="1350" kern="1200">
          <a:solidFill>
            <a:schemeClr val="tx1"/>
          </a:solidFill>
          <a:latin typeface="+mn-lt"/>
          <a:ea typeface="+mn-ea"/>
          <a:cs typeface="+mn-cs"/>
        </a:defRPr>
      </a:lvl2pPr>
      <a:lvl3pPr marL="685800" algn="l" defTabSz="685800" rtl="0" eaLnBrk="1" latinLnBrk="0" hangingPunct="1">
        <a:defRPr kumimoji="1" sz="1350" kern="1200">
          <a:solidFill>
            <a:schemeClr val="tx1"/>
          </a:solidFill>
          <a:latin typeface="+mn-lt"/>
          <a:ea typeface="+mn-ea"/>
          <a:cs typeface="+mn-cs"/>
        </a:defRPr>
      </a:lvl3pPr>
      <a:lvl4pPr marL="1028700" algn="l" defTabSz="685800" rtl="0" eaLnBrk="1" latinLnBrk="0" hangingPunct="1">
        <a:defRPr kumimoji="1" sz="1350" kern="1200">
          <a:solidFill>
            <a:schemeClr val="tx1"/>
          </a:solidFill>
          <a:latin typeface="+mn-lt"/>
          <a:ea typeface="+mn-ea"/>
          <a:cs typeface="+mn-cs"/>
        </a:defRPr>
      </a:lvl4pPr>
      <a:lvl5pPr marL="1371600" algn="l" defTabSz="685800" rtl="0" eaLnBrk="1" latinLnBrk="0" hangingPunct="1">
        <a:defRPr kumimoji="1" sz="1350" kern="1200">
          <a:solidFill>
            <a:schemeClr val="tx1"/>
          </a:solidFill>
          <a:latin typeface="+mn-lt"/>
          <a:ea typeface="+mn-ea"/>
          <a:cs typeface="+mn-cs"/>
        </a:defRPr>
      </a:lvl5pPr>
      <a:lvl6pPr marL="1714500" algn="l" defTabSz="685800" rtl="0" eaLnBrk="1" latinLnBrk="0" hangingPunct="1">
        <a:defRPr kumimoji="1" sz="1350" kern="1200">
          <a:solidFill>
            <a:schemeClr val="tx1"/>
          </a:solidFill>
          <a:latin typeface="+mn-lt"/>
          <a:ea typeface="+mn-ea"/>
          <a:cs typeface="+mn-cs"/>
        </a:defRPr>
      </a:lvl6pPr>
      <a:lvl7pPr marL="2057400" algn="l" defTabSz="685800" rtl="0" eaLnBrk="1" latinLnBrk="0" hangingPunct="1">
        <a:defRPr kumimoji="1" sz="1350" kern="1200">
          <a:solidFill>
            <a:schemeClr val="tx1"/>
          </a:solidFill>
          <a:latin typeface="+mn-lt"/>
          <a:ea typeface="+mn-ea"/>
          <a:cs typeface="+mn-cs"/>
        </a:defRPr>
      </a:lvl7pPr>
      <a:lvl8pPr marL="2400300" algn="l" defTabSz="685800" rtl="0" eaLnBrk="1" latinLnBrk="0" hangingPunct="1">
        <a:defRPr kumimoji="1" sz="1350" kern="1200">
          <a:solidFill>
            <a:schemeClr val="tx1"/>
          </a:solidFill>
          <a:latin typeface="+mn-lt"/>
          <a:ea typeface="+mn-ea"/>
          <a:cs typeface="+mn-cs"/>
        </a:defRPr>
      </a:lvl8pPr>
      <a:lvl9pPr marL="2743200" algn="l" defTabSz="685800" rtl="0" eaLnBrk="1" latinLnBrk="0" hangingPunct="1">
        <a:defRPr kumimoji="1"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図 12">
            <a:extLst>
              <a:ext uri="{FF2B5EF4-FFF2-40B4-BE49-F238E27FC236}">
                <a16:creationId xmlns:a16="http://schemas.microsoft.com/office/drawing/2014/main" id="{769E4E9D-7A9C-4A9F-652E-99B245565E4B}"/>
              </a:ext>
            </a:extLst>
          </p:cNvPr>
          <p:cNvPicPr>
            <a:picLocks noChangeAspect="1"/>
          </p:cNvPicPr>
          <p:nvPr/>
        </p:nvPicPr>
        <p:blipFill>
          <a:blip r:embed="rId2">
            <a:alphaModFix amt="68000"/>
            <a:extLst>
              <a:ext uri="{28A0092B-C50C-407E-A947-70E740481C1C}">
                <a14:useLocalDpi xmlns:a14="http://schemas.microsoft.com/office/drawing/2010/main" val="0"/>
              </a:ext>
            </a:extLst>
          </a:blip>
          <a:stretch>
            <a:fillRect/>
          </a:stretch>
        </p:blipFill>
        <p:spPr>
          <a:xfrm>
            <a:off x="-712694" y="0"/>
            <a:ext cx="8283388" cy="4659406"/>
          </a:xfrm>
          <a:prstGeom prst="rect">
            <a:avLst/>
          </a:prstGeom>
        </p:spPr>
      </p:pic>
      <p:pic>
        <p:nvPicPr>
          <p:cNvPr id="11" name="図 10">
            <a:extLst>
              <a:ext uri="{FF2B5EF4-FFF2-40B4-BE49-F238E27FC236}">
                <a16:creationId xmlns:a16="http://schemas.microsoft.com/office/drawing/2014/main" id="{37CC848D-553B-486E-E7E9-E76486D6B1D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426807" y="-520409"/>
            <a:ext cx="9478532" cy="5331675"/>
          </a:xfrm>
          <a:prstGeom prst="rect">
            <a:avLst/>
          </a:prstGeom>
        </p:spPr>
      </p:pic>
      <p:pic>
        <p:nvPicPr>
          <p:cNvPr id="15" name="図 14">
            <a:extLst>
              <a:ext uri="{FF2B5EF4-FFF2-40B4-BE49-F238E27FC236}">
                <a16:creationId xmlns:a16="http://schemas.microsoft.com/office/drawing/2014/main" id="{55DD4B78-30B8-FDA8-84D2-05B8A182B232}"/>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86134" y="1028932"/>
            <a:ext cx="6166136" cy="3468451"/>
          </a:xfrm>
          <a:prstGeom prst="rect">
            <a:avLst/>
          </a:prstGeom>
        </p:spPr>
      </p:pic>
      <p:pic>
        <p:nvPicPr>
          <p:cNvPr id="5" name="図 4">
            <a:extLst>
              <a:ext uri="{FF2B5EF4-FFF2-40B4-BE49-F238E27FC236}">
                <a16:creationId xmlns:a16="http://schemas.microsoft.com/office/drawing/2014/main" id="{89C65844-DB1A-18F8-B39F-6BF5ED158E6D}"/>
              </a:ext>
            </a:extLst>
          </p:cNvPr>
          <p:cNvPicPr>
            <a:picLocks noChangeAspect="1"/>
          </p:cNvPicPr>
          <p:nvPr/>
        </p:nvPicPr>
        <p:blipFill>
          <a:blip r:embed="rId5">
            <a:extLst>
              <a:ext uri="{28A0092B-C50C-407E-A947-70E740481C1C}">
                <a14:useLocalDpi xmlns:a14="http://schemas.microsoft.com/office/drawing/2010/main" val="0"/>
              </a:ext>
            </a:extLst>
          </a:blip>
          <a:srcRect t="6658" b="70547"/>
          <a:stretch>
            <a:fillRect/>
          </a:stretch>
        </p:blipFill>
        <p:spPr>
          <a:xfrm>
            <a:off x="-686852" y="-72122"/>
            <a:ext cx="8340726" cy="1069437"/>
          </a:xfrm>
          <a:prstGeom prst="rect">
            <a:avLst/>
          </a:prstGeom>
        </p:spPr>
      </p:pic>
      <p:pic>
        <p:nvPicPr>
          <p:cNvPr id="16" name="図 15">
            <a:extLst>
              <a:ext uri="{FF2B5EF4-FFF2-40B4-BE49-F238E27FC236}">
                <a16:creationId xmlns:a16="http://schemas.microsoft.com/office/drawing/2014/main" id="{8BEADD48-6F8A-5829-DDDC-7DC746450257}"/>
              </a:ext>
            </a:extLst>
          </p:cNvPr>
          <p:cNvPicPr>
            <a:picLocks noChangeAspect="1"/>
          </p:cNvPicPr>
          <p:nvPr/>
        </p:nvPicPr>
        <p:blipFill>
          <a:blip r:embed="rId5">
            <a:extLst>
              <a:ext uri="{28A0092B-C50C-407E-A947-70E740481C1C}">
                <a14:useLocalDpi xmlns:a14="http://schemas.microsoft.com/office/drawing/2010/main" val="0"/>
              </a:ext>
            </a:extLst>
          </a:blip>
          <a:srcRect t="30760" b="56739"/>
          <a:stretch>
            <a:fillRect/>
          </a:stretch>
        </p:blipFill>
        <p:spPr>
          <a:xfrm>
            <a:off x="-749541" y="850277"/>
            <a:ext cx="8466103" cy="595325"/>
          </a:xfrm>
          <a:prstGeom prst="rect">
            <a:avLst/>
          </a:prstGeom>
        </p:spPr>
      </p:pic>
      <p:pic>
        <p:nvPicPr>
          <p:cNvPr id="18" name="図 17">
            <a:extLst>
              <a:ext uri="{FF2B5EF4-FFF2-40B4-BE49-F238E27FC236}">
                <a16:creationId xmlns:a16="http://schemas.microsoft.com/office/drawing/2014/main" id="{7FF9074D-B8DD-12A5-51DC-9EBC5B80EA41}"/>
              </a:ext>
            </a:extLst>
          </p:cNvPr>
          <p:cNvPicPr>
            <a:picLocks noChangeAspect="1"/>
          </p:cNvPicPr>
          <p:nvPr/>
        </p:nvPicPr>
        <p:blipFill>
          <a:blip r:embed="rId6"/>
          <a:stretch>
            <a:fillRect/>
          </a:stretch>
        </p:blipFill>
        <p:spPr>
          <a:xfrm>
            <a:off x="359138" y="3469576"/>
            <a:ext cx="1155897" cy="1567767"/>
          </a:xfrm>
          <a:prstGeom prst="rect">
            <a:avLst/>
          </a:prstGeom>
          <a:effectLst>
            <a:softEdge rad="88900"/>
          </a:effectLst>
        </p:spPr>
      </p:pic>
      <p:sp>
        <p:nvSpPr>
          <p:cNvPr id="20" name="object 6">
            <a:extLst>
              <a:ext uri="{FF2B5EF4-FFF2-40B4-BE49-F238E27FC236}">
                <a16:creationId xmlns:a16="http://schemas.microsoft.com/office/drawing/2014/main" id="{71A9DB6E-76AC-91D3-B51C-5550BF6641A1}"/>
              </a:ext>
            </a:extLst>
          </p:cNvPr>
          <p:cNvSpPr txBox="1"/>
          <p:nvPr/>
        </p:nvSpPr>
        <p:spPr>
          <a:xfrm>
            <a:off x="563533" y="5020770"/>
            <a:ext cx="5730934" cy="3624710"/>
          </a:xfrm>
          <a:prstGeom prst="rect">
            <a:avLst/>
          </a:prstGeom>
          <a:ln w="12700">
            <a:noFill/>
          </a:ln>
        </p:spPr>
        <p:txBody>
          <a:bodyPr vert="horz" wrap="square" lIns="0" tIns="15875" rIns="0" bIns="0" rtlCol="0">
            <a:spAutoFit/>
          </a:bodyPr>
          <a:lstStyle/>
          <a:p>
            <a:r>
              <a:rPr lang="ja-JP" altLang="en-US" sz="1400" b="1" dirty="0">
                <a:latin typeface="UD デジタル 教科書体 NP-R" panose="02020400000000000000" pitchFamily="18" charset="-128"/>
                <a:ea typeface="UD デジタル 教科書体 NP-R" panose="02020400000000000000" pitchFamily="18" charset="-128"/>
              </a:rPr>
              <a:t>「プロフィール」</a:t>
            </a:r>
          </a:p>
          <a:p>
            <a:r>
              <a:rPr lang="ja-JP" altLang="en-US" sz="1400" dirty="0">
                <a:latin typeface="UD デジタル 教科書体 NP-R" panose="02020400000000000000" pitchFamily="18" charset="-128"/>
                <a:ea typeface="UD デジタル 教科書体 NP-R" panose="02020400000000000000" pitchFamily="18" charset="-128"/>
              </a:rPr>
              <a:t>父親の影響で幼少より音楽に触れながら成長する傍ら、</a:t>
            </a:r>
            <a:r>
              <a:rPr lang="en-US" altLang="ja-JP" sz="1400" dirty="0">
                <a:latin typeface="UD デジタル 教科書体 NP-R" panose="02020400000000000000" pitchFamily="18" charset="-128"/>
                <a:ea typeface="UD デジタル 教科書体 NP-R" panose="02020400000000000000" pitchFamily="18" charset="-128"/>
              </a:rPr>
              <a:t>5 </a:t>
            </a:r>
            <a:r>
              <a:rPr lang="ja-JP" altLang="en-US" sz="1400" dirty="0">
                <a:latin typeface="UD デジタル 教科書体 NP-R" panose="02020400000000000000" pitchFamily="18" charset="-128"/>
                <a:ea typeface="UD デジタル 教科書体 NP-R" panose="02020400000000000000" pitchFamily="18" charset="-128"/>
              </a:rPr>
              <a:t>歳の頃より津軽民謡の歌を小山流の民謡歌手に手ほどきを受ける。</a:t>
            </a:r>
          </a:p>
          <a:p>
            <a:r>
              <a:rPr lang="ja-JP" altLang="en-US" sz="1400" dirty="0">
                <a:latin typeface="UD デジタル 教科書体 NP-R" panose="02020400000000000000" pitchFamily="18" charset="-128"/>
                <a:ea typeface="UD デジタル 教科書体 NP-R" panose="02020400000000000000" pitchFamily="18" charset="-128"/>
              </a:rPr>
              <a:t>６歳の頃より津軽三味線を習い始め、修行を積む。のちに木乃下真市氏に師事し多くを学ぶ。</a:t>
            </a:r>
          </a:p>
          <a:p>
            <a:r>
              <a:rPr lang="ja-JP" altLang="en-US" sz="1400" dirty="0">
                <a:latin typeface="UD デジタル 教科書体 NP-R" panose="02020400000000000000" pitchFamily="18" charset="-128"/>
                <a:ea typeface="UD デジタル 教科書体 NP-R" panose="02020400000000000000" pitchFamily="18" charset="-128"/>
              </a:rPr>
              <a:t>現在はソロ活動を始め、ライブ演奏、結婚式、レコーディング、テレビ出演、学校公演、後生への教授活動、各種イベントなどで活動中。</a:t>
            </a:r>
          </a:p>
          <a:p>
            <a:r>
              <a:rPr lang="ja-JP" altLang="en-US" sz="1400" dirty="0">
                <a:latin typeface="UD デジタル 教科書体 NP-R" panose="02020400000000000000" pitchFamily="18" charset="-128"/>
                <a:ea typeface="UD デジタル 教科書体 NP-R" panose="02020400000000000000" pitchFamily="18" charset="-128"/>
              </a:rPr>
              <a:t>現在は慶應大学津軽三味線サークル弦音巴（おとは）の講師として指導も行い全国大会などでも優勝するなど後進の指導にも力を入れている。</a:t>
            </a:r>
            <a:endParaRPr lang="en-US" altLang="ja-JP" sz="1400" dirty="0">
              <a:latin typeface="UD デジタル 教科書体 NP-R" panose="02020400000000000000" pitchFamily="18" charset="-128"/>
              <a:ea typeface="UD デジタル 教科書体 NP-R" panose="02020400000000000000" pitchFamily="18" charset="-128"/>
            </a:endParaRPr>
          </a:p>
          <a:p>
            <a:endParaRPr lang="ja-JP" altLang="en-US" sz="1400" dirty="0">
              <a:latin typeface="UD デジタル 教科書体 NP-R" panose="02020400000000000000" pitchFamily="18" charset="-128"/>
              <a:ea typeface="UD デジタル 教科書体 NP-R" panose="02020400000000000000" pitchFamily="18" charset="-128"/>
            </a:endParaRPr>
          </a:p>
          <a:p>
            <a:r>
              <a:rPr lang="ja-JP" altLang="en-US" sz="1050" dirty="0">
                <a:latin typeface="UD デジタル 教科書体 NP-R" panose="02020400000000000000" pitchFamily="18" charset="-128"/>
                <a:ea typeface="UD デジタル 教科書体 NP-R" panose="02020400000000000000" pitchFamily="18" charset="-128"/>
              </a:rPr>
              <a:t>現在までの経過</a:t>
            </a:r>
          </a:p>
          <a:p>
            <a:r>
              <a:rPr lang="ja-JP" altLang="en-US" sz="1050" dirty="0">
                <a:latin typeface="UD デジタル 教科書体 NP-R" panose="02020400000000000000" pitchFamily="18" charset="-128"/>
                <a:ea typeface="UD デジタル 教科書体 NP-R" panose="02020400000000000000" pitchFamily="18" charset="-128"/>
              </a:rPr>
              <a:t>〇</a:t>
            </a:r>
            <a:r>
              <a:rPr lang="en-US" altLang="ja-JP" sz="1050" dirty="0">
                <a:latin typeface="UD デジタル 教科書体 NP-R" panose="02020400000000000000" pitchFamily="18" charset="-128"/>
                <a:ea typeface="UD デジタル 教科書体 NP-R" panose="02020400000000000000" pitchFamily="18" charset="-128"/>
              </a:rPr>
              <a:t>2008 </a:t>
            </a:r>
            <a:r>
              <a:rPr lang="ja-JP" altLang="en-US" sz="1050" dirty="0">
                <a:latin typeface="UD デジタル 教科書体 NP-R" panose="02020400000000000000" pitchFamily="18" charset="-128"/>
                <a:ea typeface="UD デジタル 教科書体 NP-R" panose="02020400000000000000" pitchFamily="18" charset="-128"/>
              </a:rPr>
              <a:t>年</a:t>
            </a:r>
            <a:r>
              <a:rPr lang="en-US" altLang="ja-JP" sz="1050" dirty="0">
                <a:latin typeface="UD デジタル 教科書体 NP-R" panose="02020400000000000000" pitchFamily="18" charset="-128"/>
                <a:ea typeface="UD デジタル 教科書体 NP-R" panose="02020400000000000000" pitchFamily="18" charset="-128"/>
              </a:rPr>
              <a:t>3 </a:t>
            </a:r>
            <a:r>
              <a:rPr lang="ja-JP" altLang="en-US" sz="1050" dirty="0">
                <a:latin typeface="UD デジタル 教科書体 NP-R" panose="02020400000000000000" pitchFamily="18" charset="-128"/>
                <a:ea typeface="UD デジタル 教科書体 NP-R" panose="02020400000000000000" pitchFamily="18" charset="-128"/>
              </a:rPr>
              <a:t>月、スペインのサラマンカ大学での日西交流イベントにてフラメンコと津軽三味線のコラボレーション企画に呼ばれ演奏。津軽三味線ソロコンサートも開催，好評を博す。</a:t>
            </a:r>
          </a:p>
          <a:p>
            <a:r>
              <a:rPr lang="ja-JP" altLang="en-US" sz="1050" dirty="0">
                <a:latin typeface="UD デジタル 教科書体 NP-R" panose="02020400000000000000" pitchFamily="18" charset="-128"/>
                <a:ea typeface="UD デジタル 教科書体 NP-R" panose="02020400000000000000" pitchFamily="18" charset="-128"/>
              </a:rPr>
              <a:t>○</a:t>
            </a:r>
            <a:r>
              <a:rPr lang="en-US" altLang="ja-JP" sz="1050" dirty="0">
                <a:latin typeface="UD デジタル 教科書体 NP-R" panose="02020400000000000000" pitchFamily="18" charset="-128"/>
                <a:ea typeface="UD デジタル 教科書体 NP-R" panose="02020400000000000000" pitchFamily="18" charset="-128"/>
              </a:rPr>
              <a:t>2010 </a:t>
            </a:r>
            <a:r>
              <a:rPr lang="ja-JP" altLang="en-US" sz="1050" dirty="0">
                <a:latin typeface="UD デジタル 教科書体 NP-R" panose="02020400000000000000" pitchFamily="18" charset="-128"/>
                <a:ea typeface="UD デジタル 教科書体 NP-R" panose="02020400000000000000" pitchFamily="18" charset="-128"/>
              </a:rPr>
              <a:t>年　　アコーディオン奏者、後藤ミホコのＣＤアルバム「アコーディオニスト」に津軽三味線でゲスト参加　８月に発売開始</a:t>
            </a:r>
          </a:p>
          <a:p>
            <a:r>
              <a:rPr lang="ja-JP" altLang="en-US" sz="1050" dirty="0">
                <a:latin typeface="UD デジタル 教科書体 NP-R" panose="02020400000000000000" pitchFamily="18" charset="-128"/>
                <a:ea typeface="UD デジタル 教科書体 NP-R" panose="02020400000000000000" pitchFamily="18" charset="-128"/>
              </a:rPr>
              <a:t>○</a:t>
            </a:r>
            <a:r>
              <a:rPr lang="en-US" altLang="ja-JP" sz="1050" dirty="0">
                <a:latin typeface="UD デジタル 教科書体 NP-R" panose="02020400000000000000" pitchFamily="18" charset="-128"/>
                <a:ea typeface="UD デジタル 教科書体 NP-R" panose="02020400000000000000" pitchFamily="18" charset="-128"/>
              </a:rPr>
              <a:t>2018 </a:t>
            </a:r>
            <a:r>
              <a:rPr lang="ja-JP" altLang="en-US" sz="1050" dirty="0">
                <a:latin typeface="UD デジタル 教科書体 NP-R" panose="02020400000000000000" pitchFamily="18" charset="-128"/>
                <a:ea typeface="UD デジタル 教科書体 NP-R" panose="02020400000000000000" pitchFamily="18" charset="-128"/>
              </a:rPr>
              <a:t>年　</a:t>
            </a:r>
            <a:r>
              <a:rPr lang="en-US" altLang="ja-JP" sz="1050" dirty="0">
                <a:latin typeface="UD デジタル 教科書体 NP-R" panose="02020400000000000000" pitchFamily="18" charset="-128"/>
                <a:ea typeface="UD デジタル 教科書体 NP-R" panose="02020400000000000000" pitchFamily="18" charset="-128"/>
              </a:rPr>
              <a:t>10 </a:t>
            </a:r>
            <a:r>
              <a:rPr lang="ja-JP" altLang="en-US" sz="1050" dirty="0">
                <a:latin typeface="UD デジタル 教科書体 NP-R" panose="02020400000000000000" pitchFamily="18" charset="-128"/>
                <a:ea typeface="UD デジタル 教科書体 NP-R" panose="02020400000000000000" pitchFamily="18" charset="-128"/>
              </a:rPr>
              <a:t>月ロシアのサンクトペテルブルクにて行われている</a:t>
            </a:r>
            <a:r>
              <a:rPr lang="en-US" altLang="ja-JP" sz="1050" dirty="0">
                <a:latin typeface="UD デジタル 教科書体 NP-R" panose="02020400000000000000" pitchFamily="18" charset="-128"/>
                <a:ea typeface="UD デジタル 教科書体 NP-R" panose="02020400000000000000" pitchFamily="18" charset="-128"/>
              </a:rPr>
              <a:t>Terem crossover international</a:t>
            </a:r>
          </a:p>
          <a:p>
            <a:r>
              <a:rPr lang="en-US" altLang="ja-JP" sz="1050" dirty="0">
                <a:latin typeface="UD デジタル 教科書体 NP-R" panose="02020400000000000000" pitchFamily="18" charset="-128"/>
                <a:ea typeface="UD デジタル 教科書体 NP-R" panose="02020400000000000000" pitchFamily="18" charset="-128"/>
              </a:rPr>
              <a:t>music competition</a:t>
            </a:r>
            <a:r>
              <a:rPr lang="ja-JP" altLang="en-US" sz="1050" dirty="0">
                <a:latin typeface="UD デジタル 教科書体 NP-R" panose="02020400000000000000" pitchFamily="18" charset="-128"/>
                <a:ea typeface="UD デジタル 教科書体 NP-R" panose="02020400000000000000" pitchFamily="18" charset="-128"/>
              </a:rPr>
              <a:t>（世界音楽コンクール）に参加。オーディエンス賞１位受賞。総合</a:t>
            </a:r>
            <a:r>
              <a:rPr lang="en-US" altLang="ja-JP" sz="1050" dirty="0">
                <a:latin typeface="UD デジタル 教科書体 NP-R" panose="02020400000000000000" pitchFamily="18" charset="-128"/>
                <a:ea typeface="UD デジタル 教科書体 NP-R" panose="02020400000000000000" pitchFamily="18" charset="-128"/>
              </a:rPr>
              <a:t>4 </a:t>
            </a:r>
            <a:r>
              <a:rPr lang="ja-JP" altLang="en-US" sz="1050" dirty="0">
                <a:latin typeface="UD デジタル 教科書体 NP-R" panose="02020400000000000000" pitchFamily="18" charset="-128"/>
                <a:ea typeface="UD デジタル 教科書体 NP-R" panose="02020400000000000000" pitchFamily="18" charset="-128"/>
              </a:rPr>
              <a:t>位受賞。</a:t>
            </a:r>
          </a:p>
          <a:p>
            <a:r>
              <a:rPr lang="ja-JP" altLang="en-US" sz="1050" dirty="0">
                <a:latin typeface="UD デジタル 教科書体 NP-R" panose="02020400000000000000" pitchFamily="18" charset="-128"/>
                <a:ea typeface="UD デジタル 教科書体 NP-R" panose="02020400000000000000" pitchFamily="18" charset="-128"/>
              </a:rPr>
              <a:t>○</a:t>
            </a:r>
            <a:r>
              <a:rPr lang="en-US" altLang="ja-JP" sz="1050" dirty="0">
                <a:latin typeface="UD デジタル 教科書体 NP-R" panose="02020400000000000000" pitchFamily="18" charset="-128"/>
                <a:ea typeface="UD デジタル 教科書体 NP-R" panose="02020400000000000000" pitchFamily="18" charset="-128"/>
              </a:rPr>
              <a:t>2019 </a:t>
            </a:r>
            <a:r>
              <a:rPr lang="ja-JP" altLang="en-US" sz="1050" dirty="0">
                <a:latin typeface="UD デジタル 教科書体 NP-R" panose="02020400000000000000" pitchFamily="18" charset="-128"/>
                <a:ea typeface="UD デジタル 教科書体 NP-R" panose="02020400000000000000" pitchFamily="18" charset="-128"/>
              </a:rPr>
              <a:t>年　全日本津軽三味線競技会名古屋大会にて一般男性の部で優勝。</a:t>
            </a:r>
            <a:endParaRPr sz="700" dirty="0">
              <a:latin typeface="UD デジタル 教科書体 NP-R" panose="02020400000000000000" pitchFamily="18" charset="-128"/>
              <a:ea typeface="UD デジタル 教科書体 NP-R" panose="02020400000000000000" pitchFamily="18" charset="-128"/>
              <a:cs typeface="MS PMincho"/>
            </a:endParaRPr>
          </a:p>
        </p:txBody>
      </p:sp>
      <p:pic>
        <p:nvPicPr>
          <p:cNvPr id="21" name="図 20">
            <a:extLst>
              <a:ext uri="{FF2B5EF4-FFF2-40B4-BE49-F238E27FC236}">
                <a16:creationId xmlns:a16="http://schemas.microsoft.com/office/drawing/2014/main" id="{049B67F8-1D4E-F2A5-C8F9-A00E18BF62AA}"/>
              </a:ext>
            </a:extLst>
          </p:cNvPr>
          <p:cNvPicPr>
            <a:picLocks noChangeAspect="1"/>
          </p:cNvPicPr>
          <p:nvPr/>
        </p:nvPicPr>
        <p:blipFill>
          <a:blip r:embed="rId5">
            <a:extLst>
              <a:ext uri="{28A0092B-C50C-407E-A947-70E740481C1C}">
                <a14:useLocalDpi xmlns:a14="http://schemas.microsoft.com/office/drawing/2010/main" val="0"/>
              </a:ext>
            </a:extLst>
          </a:blip>
          <a:srcRect t="75216" b="7703"/>
          <a:stretch>
            <a:fillRect/>
          </a:stretch>
        </p:blipFill>
        <p:spPr>
          <a:xfrm>
            <a:off x="-93942" y="4333339"/>
            <a:ext cx="7154906" cy="687431"/>
          </a:xfrm>
          <a:prstGeom prst="rect">
            <a:avLst/>
          </a:prstGeom>
        </p:spPr>
      </p:pic>
      <p:sp>
        <p:nvSpPr>
          <p:cNvPr id="22" name="テキスト ボックス 21">
            <a:extLst>
              <a:ext uri="{FF2B5EF4-FFF2-40B4-BE49-F238E27FC236}">
                <a16:creationId xmlns:a16="http://schemas.microsoft.com/office/drawing/2014/main" id="{91710085-AF01-1541-9AB1-1322457088C5}"/>
              </a:ext>
            </a:extLst>
          </p:cNvPr>
          <p:cNvSpPr txBox="1"/>
          <p:nvPr/>
        </p:nvSpPr>
        <p:spPr>
          <a:xfrm>
            <a:off x="3796771" y="4270106"/>
            <a:ext cx="2578100" cy="261610"/>
          </a:xfrm>
          <a:prstGeom prst="rect">
            <a:avLst/>
          </a:prstGeom>
          <a:noFill/>
        </p:spPr>
        <p:txBody>
          <a:bodyPr wrap="square" rtlCol="0">
            <a:spAutoFit/>
          </a:bodyPr>
          <a:lstStyle/>
          <a:p>
            <a:r>
              <a:rPr lang="ja-JP" altLang="en-US" sz="1050" spc="285" dirty="0">
                <a:solidFill>
                  <a:srgbClr val="231F20"/>
                </a:solidFill>
                <a:latin typeface="さつき源代明朝" panose="02000603000000000000" pitchFamily="2" charset="-128"/>
                <a:ea typeface="さつき源代明朝" panose="02000603000000000000" pitchFamily="2" charset="-128"/>
                <a:cs typeface="MS PMincho"/>
              </a:rPr>
              <a:t>く</a:t>
            </a:r>
            <a:r>
              <a:rPr lang="ja-JP" altLang="en-US" sz="1050" dirty="0">
                <a:solidFill>
                  <a:srgbClr val="231F20"/>
                </a:solidFill>
                <a:latin typeface="さつき源代明朝" panose="02000603000000000000" pitchFamily="2" charset="-128"/>
                <a:ea typeface="さつき源代明朝" panose="02000603000000000000" pitchFamily="2" charset="-128"/>
                <a:cs typeface="MS PMincho"/>
              </a:rPr>
              <a:t> </a:t>
            </a:r>
            <a:r>
              <a:rPr lang="ja-JP" altLang="en-US" sz="1050" spc="280" dirty="0">
                <a:solidFill>
                  <a:srgbClr val="231F20"/>
                </a:solidFill>
                <a:latin typeface="さつき源代明朝" panose="02000603000000000000" pitchFamily="2" charset="-128"/>
                <a:ea typeface="さつき源代明朝" panose="02000603000000000000" pitchFamily="2" charset="-128"/>
                <a:cs typeface="MS PMincho"/>
              </a:rPr>
              <a:t>り</a:t>
            </a:r>
            <a:r>
              <a:rPr lang="ja-JP" altLang="en-US" sz="1050" dirty="0">
                <a:solidFill>
                  <a:srgbClr val="231F20"/>
                </a:solidFill>
                <a:latin typeface="さつき源代明朝" panose="02000603000000000000" pitchFamily="2" charset="-128"/>
                <a:ea typeface="さつき源代明朝" panose="02000603000000000000" pitchFamily="2" charset="-128"/>
                <a:cs typeface="MS PMincho"/>
              </a:rPr>
              <a:t> </a:t>
            </a:r>
            <a:r>
              <a:rPr lang="ja-JP" altLang="en-US" sz="1050" spc="400" dirty="0">
                <a:solidFill>
                  <a:srgbClr val="231F20"/>
                </a:solidFill>
                <a:latin typeface="さつき源代明朝" panose="02000603000000000000" pitchFamily="2" charset="-128"/>
                <a:ea typeface="さつき源代明朝" panose="02000603000000000000" pitchFamily="2" charset="-128"/>
                <a:cs typeface="MS PMincho"/>
              </a:rPr>
              <a:t>は</a:t>
            </a:r>
            <a:r>
              <a:rPr lang="ja-JP" altLang="en-US" sz="1050" spc="5" dirty="0">
                <a:solidFill>
                  <a:srgbClr val="231F20"/>
                </a:solidFill>
                <a:latin typeface="さつき源代明朝" panose="02000603000000000000" pitchFamily="2" charset="-128"/>
                <a:ea typeface="さつき源代明朝" panose="02000603000000000000" pitchFamily="2" charset="-128"/>
                <a:cs typeface="MS PMincho"/>
              </a:rPr>
              <a:t> </a:t>
            </a:r>
            <a:r>
              <a:rPr lang="ja-JP" altLang="en-US" sz="1050" spc="215" dirty="0">
                <a:solidFill>
                  <a:srgbClr val="231F20"/>
                </a:solidFill>
                <a:latin typeface="さつき源代明朝" panose="02000603000000000000" pitchFamily="2" charset="-128"/>
                <a:ea typeface="さつき源代明朝" panose="02000603000000000000" pitchFamily="2" charset="-128"/>
                <a:cs typeface="MS PMincho"/>
              </a:rPr>
              <a:t>ら</a:t>
            </a:r>
            <a:r>
              <a:rPr lang="ja-JP" altLang="en-US" sz="1050" dirty="0">
                <a:solidFill>
                  <a:srgbClr val="231F20"/>
                </a:solidFill>
                <a:latin typeface="さつき源代明朝" panose="02000603000000000000" pitchFamily="2" charset="-128"/>
                <a:ea typeface="さつき源代明朝" panose="02000603000000000000" pitchFamily="2" charset="-128"/>
                <a:cs typeface="MS PMincho"/>
              </a:rPr>
              <a:t>	</a:t>
            </a:r>
            <a:r>
              <a:rPr lang="ja-JP" altLang="en-US" sz="1050" spc="140" dirty="0">
                <a:solidFill>
                  <a:srgbClr val="231F20"/>
                </a:solidFill>
                <a:latin typeface="さつき源代明朝" panose="02000603000000000000" pitchFamily="2" charset="-128"/>
                <a:ea typeface="さつき源代明朝" panose="02000603000000000000" pitchFamily="2" charset="-128"/>
                <a:cs typeface="MS PMincho"/>
              </a:rPr>
              <a:t>た</a:t>
            </a:r>
            <a:r>
              <a:rPr lang="ja-JP" altLang="en-US" sz="1050" dirty="0">
                <a:solidFill>
                  <a:srgbClr val="231F20"/>
                </a:solidFill>
                <a:latin typeface="さつき源代明朝" panose="02000603000000000000" pitchFamily="2" charset="-128"/>
                <a:ea typeface="さつき源代明朝" panose="02000603000000000000" pitchFamily="2" charset="-128"/>
                <a:cs typeface="MS PMincho"/>
              </a:rPr>
              <a:t> </a:t>
            </a:r>
            <a:r>
              <a:rPr lang="ja-JP" altLang="en-US" sz="1050" spc="140" dirty="0">
                <a:solidFill>
                  <a:srgbClr val="231F20"/>
                </a:solidFill>
                <a:latin typeface="さつき源代明朝" panose="02000603000000000000" pitchFamily="2" charset="-128"/>
                <a:ea typeface="さつき源代明朝" panose="02000603000000000000" pitchFamily="2" charset="-128"/>
                <a:cs typeface="MS PMincho"/>
              </a:rPr>
              <a:t>け</a:t>
            </a:r>
            <a:r>
              <a:rPr lang="ja-JP" altLang="en-US" sz="1050" dirty="0">
                <a:solidFill>
                  <a:srgbClr val="231F20"/>
                </a:solidFill>
                <a:latin typeface="さつき源代明朝" panose="02000603000000000000" pitchFamily="2" charset="-128"/>
                <a:ea typeface="さつき源代明朝" panose="02000603000000000000" pitchFamily="2" charset="-128"/>
                <a:cs typeface="MS PMincho"/>
              </a:rPr>
              <a:t> </a:t>
            </a:r>
            <a:r>
              <a:rPr lang="ja-JP" altLang="en-US" sz="1050" spc="145" dirty="0">
                <a:solidFill>
                  <a:srgbClr val="231F20"/>
                </a:solidFill>
                <a:latin typeface="さつき源代明朝" panose="02000603000000000000" pitchFamily="2" charset="-128"/>
                <a:ea typeface="さつき源代明朝" panose="02000603000000000000" pitchFamily="2" charset="-128"/>
                <a:cs typeface="MS PMincho"/>
              </a:rPr>
              <a:t>ひ</a:t>
            </a:r>
            <a:r>
              <a:rPr lang="ja-JP" altLang="en-US" sz="1050" dirty="0">
                <a:solidFill>
                  <a:srgbClr val="231F20"/>
                </a:solidFill>
                <a:latin typeface="さつき源代明朝" panose="02000603000000000000" pitchFamily="2" charset="-128"/>
                <a:ea typeface="さつき源代明朝" panose="02000603000000000000" pitchFamily="2" charset="-128"/>
                <a:cs typeface="MS PMincho"/>
              </a:rPr>
              <a:t> </a:t>
            </a:r>
            <a:r>
              <a:rPr lang="ja-JP" altLang="en-US" sz="1050" spc="25" dirty="0">
                <a:solidFill>
                  <a:srgbClr val="231F20"/>
                </a:solidFill>
                <a:latin typeface="さつき源代明朝" panose="02000603000000000000" pitchFamily="2" charset="-128"/>
                <a:ea typeface="さつき源代明朝" panose="02000603000000000000" pitchFamily="2" charset="-128"/>
                <a:cs typeface="MS PMincho"/>
              </a:rPr>
              <a:t>ろ</a:t>
            </a:r>
            <a:endParaRPr kumimoji="1" lang="ja-JP" altLang="en-US" sz="1050" dirty="0"/>
          </a:p>
        </p:txBody>
      </p:sp>
      <p:sp>
        <p:nvSpPr>
          <p:cNvPr id="23" name="四角形: 角を丸くする 22">
            <a:extLst>
              <a:ext uri="{FF2B5EF4-FFF2-40B4-BE49-F238E27FC236}">
                <a16:creationId xmlns:a16="http://schemas.microsoft.com/office/drawing/2014/main" id="{7FDAD948-3001-A1E1-D60D-2C843A4D7E2F}"/>
              </a:ext>
            </a:extLst>
          </p:cNvPr>
          <p:cNvSpPr/>
          <p:nvPr/>
        </p:nvSpPr>
        <p:spPr>
          <a:xfrm>
            <a:off x="563533" y="8753056"/>
            <a:ext cx="5811338" cy="875038"/>
          </a:xfrm>
          <a:prstGeom prst="roundRect">
            <a:avLst/>
          </a:prstGeom>
          <a:solidFill>
            <a:srgbClr val="DBC28B"/>
          </a:solidFill>
          <a:ln w="38100">
            <a:solidFill>
              <a:srgbClr val="A6833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4" name="テキスト ボックス 23">
            <a:extLst>
              <a:ext uri="{FF2B5EF4-FFF2-40B4-BE49-F238E27FC236}">
                <a16:creationId xmlns:a16="http://schemas.microsoft.com/office/drawing/2014/main" id="{7BF4C61E-A49E-422D-B08C-22029C832BDB}"/>
              </a:ext>
            </a:extLst>
          </p:cNvPr>
          <p:cNvSpPr txBox="1"/>
          <p:nvPr/>
        </p:nvSpPr>
        <p:spPr>
          <a:xfrm>
            <a:off x="1724775" y="8929666"/>
            <a:ext cx="4948518" cy="584775"/>
          </a:xfrm>
          <a:prstGeom prst="rect">
            <a:avLst/>
          </a:prstGeom>
          <a:noFill/>
        </p:spPr>
        <p:txBody>
          <a:bodyPr wrap="square" rtlCol="0">
            <a:spAutoFit/>
          </a:bodyPr>
          <a:lstStyle/>
          <a:p>
            <a:pPr algn="ctr"/>
            <a:r>
              <a:rPr kumimoji="1" lang="en-US" altLang="ja-JP" sz="3200" b="1" dirty="0">
                <a:effectLst>
                  <a:glow rad="152400">
                    <a:schemeClr val="bg1"/>
                  </a:glow>
                </a:effectLst>
              </a:rPr>
              <a:t>8</a:t>
            </a:r>
            <a:r>
              <a:rPr kumimoji="1" lang="ja-JP" altLang="en-US" sz="3200" b="1" dirty="0">
                <a:effectLst>
                  <a:glow rad="152400">
                    <a:schemeClr val="bg1"/>
                  </a:glow>
                </a:effectLst>
              </a:rPr>
              <a:t>月</a:t>
            </a:r>
            <a:r>
              <a:rPr kumimoji="1" lang="en-US" altLang="ja-JP" sz="3200" b="1" dirty="0">
                <a:effectLst>
                  <a:glow rad="152400">
                    <a:schemeClr val="bg1"/>
                  </a:glow>
                </a:effectLst>
              </a:rPr>
              <a:t>23</a:t>
            </a:r>
            <a:r>
              <a:rPr kumimoji="1" lang="ja-JP" altLang="en-US" sz="3200" b="1" dirty="0">
                <a:effectLst>
                  <a:glow rad="152400">
                    <a:schemeClr val="bg1"/>
                  </a:glow>
                </a:effectLst>
              </a:rPr>
              <a:t>日 </a:t>
            </a:r>
            <a:r>
              <a:rPr kumimoji="1" lang="en-US" altLang="ja-JP" sz="3200" b="1" dirty="0">
                <a:effectLst>
                  <a:glow rad="152400">
                    <a:schemeClr val="bg1"/>
                  </a:glow>
                </a:effectLst>
              </a:rPr>
              <a:t>(</a:t>
            </a:r>
            <a:r>
              <a:rPr kumimoji="1" lang="ja-JP" altLang="en-US" sz="3200" b="1" dirty="0">
                <a:effectLst>
                  <a:glow rad="152400">
                    <a:schemeClr val="bg1"/>
                  </a:glow>
                </a:effectLst>
              </a:rPr>
              <a:t>日</a:t>
            </a:r>
            <a:r>
              <a:rPr kumimoji="1" lang="en-US" altLang="ja-JP" sz="3200" b="1" dirty="0">
                <a:effectLst>
                  <a:glow rad="152400">
                    <a:schemeClr val="bg1"/>
                  </a:glow>
                </a:effectLst>
              </a:rPr>
              <a:t>)  14</a:t>
            </a:r>
            <a:r>
              <a:rPr kumimoji="1" lang="ja-JP" altLang="en-US" sz="3200" b="1" dirty="0">
                <a:effectLst>
                  <a:glow rad="152400">
                    <a:schemeClr val="bg1"/>
                  </a:glow>
                </a:effectLst>
              </a:rPr>
              <a:t>時～</a:t>
            </a:r>
          </a:p>
        </p:txBody>
      </p:sp>
      <p:sp>
        <p:nvSpPr>
          <p:cNvPr id="25" name="テキスト ボックス 24">
            <a:extLst>
              <a:ext uri="{FF2B5EF4-FFF2-40B4-BE49-F238E27FC236}">
                <a16:creationId xmlns:a16="http://schemas.microsoft.com/office/drawing/2014/main" id="{64FE4E9F-84CF-867C-61AF-E3A0FB052A76}"/>
              </a:ext>
            </a:extLst>
          </p:cNvPr>
          <p:cNvSpPr txBox="1"/>
          <p:nvPr/>
        </p:nvSpPr>
        <p:spPr>
          <a:xfrm>
            <a:off x="-1014410" y="8991222"/>
            <a:ext cx="4948518" cy="461665"/>
          </a:xfrm>
          <a:prstGeom prst="rect">
            <a:avLst/>
          </a:prstGeom>
          <a:noFill/>
        </p:spPr>
        <p:txBody>
          <a:bodyPr wrap="square" rtlCol="0">
            <a:spAutoFit/>
          </a:bodyPr>
          <a:lstStyle/>
          <a:p>
            <a:pPr algn="ctr"/>
            <a:r>
              <a:rPr kumimoji="1" lang="ja-JP" altLang="en-US" sz="2400" b="1" dirty="0"/>
              <a:t>開催日時</a:t>
            </a:r>
          </a:p>
        </p:txBody>
      </p:sp>
    </p:spTree>
    <p:extLst>
      <p:ext uri="{BB962C8B-B14F-4D97-AF65-F5344CB8AC3E}">
        <p14:creationId xmlns:p14="http://schemas.microsoft.com/office/powerpoint/2010/main" val="1855428425"/>
      </p:ext>
    </p:extLst>
  </p:cSld>
  <p:clrMapOvr>
    <a:masterClrMapping/>
  </p:clrMapOvr>
</p:sld>
</file>

<file path=ppt/theme/theme1.xml><?xml version="1.0" encoding="utf-8"?>
<a:theme xmlns:a="http://schemas.openxmlformats.org/drawingml/2006/main" name="Office テーマ">
  <a:themeElements>
    <a:clrScheme name="Office テーマ">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テーマ">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テーマ">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Office Theme</Template>
  <TotalTime>128</TotalTime>
  <Words>265</Words>
  <Application>Microsoft Office PowerPoint</Application>
  <PresentationFormat>A4 210 x 297 mm</PresentationFormat>
  <Paragraphs>15</Paragraphs>
  <Slides>1</Slides>
  <Notes>0</Notes>
  <HiddenSlides>0</HiddenSlides>
  <MMClips>0</MMClips>
  <ScaleCrop>false</ScaleCrop>
  <HeadingPairs>
    <vt:vector size="6" baseType="variant">
      <vt:variant>
        <vt:lpstr>使用されているフォント</vt:lpstr>
      </vt:variant>
      <vt:variant>
        <vt:i4>5</vt:i4>
      </vt:variant>
      <vt:variant>
        <vt:lpstr>テーマ</vt:lpstr>
      </vt:variant>
      <vt:variant>
        <vt:i4>1</vt:i4>
      </vt:variant>
      <vt:variant>
        <vt:lpstr>スライド タイトル</vt:lpstr>
      </vt:variant>
      <vt:variant>
        <vt:i4>1</vt:i4>
      </vt:variant>
    </vt:vector>
  </HeadingPairs>
  <TitlesOfParts>
    <vt:vector size="7" baseType="lpstr">
      <vt:lpstr>UD デジタル 教科書体 NP-R</vt:lpstr>
      <vt:lpstr>さつき源代明朝</vt:lpstr>
      <vt:lpstr>Aptos</vt:lpstr>
      <vt:lpstr>Aptos Display</vt:lpstr>
      <vt:lpstr>Arial</vt:lpstr>
      <vt:lpstr>Office テーマ</vt:lpstr>
      <vt:lpstr>PowerPoint プレゼンテーション</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ちあき おおすみ</dc:creator>
  <cp:lastModifiedBy>齋藤 芙美</cp:lastModifiedBy>
  <cp:revision>4</cp:revision>
  <dcterms:created xsi:type="dcterms:W3CDTF">2026-03-30T22:27:35Z</dcterms:created>
  <dcterms:modified xsi:type="dcterms:W3CDTF">2026-06-10T01:32:57Z</dcterms:modified>
</cp:coreProperties>
</file>