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4216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9C5F94-D99B-1414-1F70-C028F7F7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0" y="9103"/>
            <a:ext cx="7551845" cy="10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作問者1</cp:lastModifiedBy>
  <cp:revision>59</cp:revision>
  <dcterms:created xsi:type="dcterms:W3CDTF">2023-04-07T05:50:45Z</dcterms:created>
  <dcterms:modified xsi:type="dcterms:W3CDTF">2026-08-17T08:19:49Z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