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25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4B7D"/>
    <a:srgbClr val="E44C7D"/>
    <a:srgbClr val="FF99CC"/>
    <a:srgbClr val="F8AF2C"/>
    <a:srgbClr val="F9A12B"/>
    <a:srgbClr val="3E68AC"/>
    <a:srgbClr val="1C90B4"/>
    <a:srgbClr val="D89C06"/>
    <a:srgbClr val="F8662C"/>
    <a:srgbClr val="CA3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53" autoAdjust="0"/>
    <p:restoredTop sz="94660"/>
  </p:normalViewPr>
  <p:slideViewPr>
    <p:cSldViewPr snapToGrid="0">
      <p:cViewPr varScale="1">
        <p:scale>
          <a:sx n="76" d="100"/>
          <a:sy n="76" d="100"/>
        </p:scale>
        <p:origin x="19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undo custSel modSld">
      <pc:chgData name="弘瀬美加" userId="1655e510-ccbd-443a-ba10-b90ce80a659d" providerId="ADAL" clId="{94C75BC0-6714-41A3-A9F7-83070409CD9F}" dt="2026-08-03T08:09:33.985" v="18" actId="20577"/>
      <pc:docMkLst>
        <pc:docMk/>
      </pc:docMkLst>
      <pc:sldChg chg="modSp mod">
        <pc:chgData name="弘瀬美加" userId="1655e510-ccbd-443a-ba10-b90ce80a659d" providerId="ADAL" clId="{94C75BC0-6714-41A3-A9F7-83070409CD9F}" dt="2026-08-03T08:09:33.985" v="18" actId="20577"/>
        <pc:sldMkLst>
          <pc:docMk/>
          <pc:sldMk cId="945625012" sldId="325"/>
        </pc:sldMkLst>
        <pc:spChg chg="mod">
          <ac:chgData name="弘瀬美加" userId="1655e510-ccbd-443a-ba10-b90ce80a659d" providerId="ADAL" clId="{94C75BC0-6714-41A3-A9F7-83070409CD9F}" dt="2026-08-03T08:09:33.985" v="18" actId="20577"/>
          <ac:spMkLst>
            <pc:docMk/>
            <pc:sldMk cId="945625012" sldId="325"/>
            <ac:spMk id="23" creationId="{DCA896A3-0B51-31D7-B7A0-84F72321E49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08D83-E301-148E-77E7-677ED9F67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5250E0C0-49B0-01E5-679A-C8494B8EC0EC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363F6F84-18FF-D86F-1F91-46DF4C531F68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20" name="正方形/長方形 19">
                <a:extLst>
                  <a:ext uri="{FF2B5EF4-FFF2-40B4-BE49-F238E27FC236}">
                    <a16:creationId xmlns:a16="http://schemas.microsoft.com/office/drawing/2014/main" id="{6E7FF0DF-B1BF-31C2-05FB-387979DCDA98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21" name="グループ化 20">
                <a:extLst>
                  <a:ext uri="{FF2B5EF4-FFF2-40B4-BE49-F238E27FC236}">
                    <a16:creationId xmlns:a16="http://schemas.microsoft.com/office/drawing/2014/main" id="{074D4E69-7910-5A96-1E5F-5D27D162003C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22" name="テキスト ボックス 21">
                  <a:extLst>
                    <a:ext uri="{FF2B5EF4-FFF2-40B4-BE49-F238E27FC236}">
                      <a16:creationId xmlns:a16="http://schemas.microsoft.com/office/drawing/2014/main" id="{C4C975D2-4D61-8853-C4D2-0E562F8F7CF1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23" name="テキスト ボックス 22">
                  <a:extLst>
                    <a:ext uri="{FF2B5EF4-FFF2-40B4-BE49-F238E27FC236}">
                      <a16:creationId xmlns:a16="http://schemas.microsoft.com/office/drawing/2014/main" id="{DCA896A3-0B51-31D7-B7A0-84F72321E49C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402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2026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年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10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月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31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日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(</a:t>
                  </a:r>
                  <a:r>
                    <a:rPr kumimoji="1" lang="ja-JP" altLang="en-US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土</a:t>
                  </a:r>
                  <a:r>
                    <a:rPr kumimoji="1" lang="en-US" altLang="ja-JP" sz="3650" b="1" dirty="0">
                      <a:latin typeface="Hiragino Kaku Gothic Pro W3" panose="020B0300000000000000" pitchFamily="34" charset="-128"/>
                      <a:ea typeface="Hiragino Kaku Gothic Pro W3"/>
                    </a:rPr>
                    <a:t>)</a:t>
                  </a:r>
                  <a:endParaRPr lang="ja-JP" altLang="en-US" sz="3650" b="1" dirty="0">
                    <a:latin typeface="Hiragino Kaku Gothic Pro W3" panose="020B0300000000000000" pitchFamily="34" charset="-128"/>
                    <a:ea typeface="Hiragino Kaku Gothic Pro W3"/>
                  </a:endParaRPr>
                </a:p>
              </p:txBody>
            </p:sp>
            <p:sp>
              <p:nvSpPr>
                <p:cNvPr id="24" name="テキスト ボックス 23">
                  <a:extLst>
                    <a:ext uri="{FF2B5EF4-FFF2-40B4-BE49-F238E27FC236}">
                      <a16:creationId xmlns:a16="http://schemas.microsoft.com/office/drawing/2014/main" id="{F757F563-124C-739B-1A40-3A5D61A6A2C5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19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6C84E4C9-18A1-9B14-F8F0-E8BC485D5E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" name="図 39" descr="ダイアグラム, 背景パターン&#10;&#10;AI 生成コンテンツは誤りを含む可能性があります。">
            <a:extLst>
              <a:ext uri="{FF2B5EF4-FFF2-40B4-BE49-F238E27FC236}">
                <a16:creationId xmlns:a16="http://schemas.microsoft.com/office/drawing/2014/main" id="{79792B1D-EA03-43B2-AE2F-2AF84F6EAA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9"/>
          <a:stretch>
            <a:fillRect/>
          </a:stretch>
        </p:blipFill>
        <p:spPr>
          <a:xfrm rot="16200000">
            <a:off x="-692573" y="684760"/>
            <a:ext cx="8248574" cy="6841106"/>
          </a:xfrm>
          <a:prstGeom prst="rect">
            <a:avLst/>
          </a:prstGeom>
        </p:spPr>
      </p:pic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6E008BA0-CFCF-39DC-74D6-032308ADB0B5}"/>
              </a:ext>
            </a:extLst>
          </p:cNvPr>
          <p:cNvSpPr/>
          <p:nvPr/>
        </p:nvSpPr>
        <p:spPr>
          <a:xfrm>
            <a:off x="33405" y="7225436"/>
            <a:ext cx="6748440" cy="99292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7" name="図 36" descr="スーツを着た男性のcg&#10;&#10;AI 生成コンテンツは誤りを含む可能性があります。">
            <a:extLst>
              <a:ext uri="{FF2B5EF4-FFF2-40B4-BE49-F238E27FC236}">
                <a16:creationId xmlns:a16="http://schemas.microsoft.com/office/drawing/2014/main" id="{B6BFB20D-992A-4D61-E161-209170FD7B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10" r="-1" b="2256"/>
          <a:stretch>
            <a:fillRect/>
          </a:stretch>
        </p:blipFill>
        <p:spPr>
          <a:xfrm>
            <a:off x="182043" y="3689934"/>
            <a:ext cx="4507981" cy="3543098"/>
          </a:xfrm>
          <a:prstGeom prst="rect">
            <a:avLst/>
          </a:prstGeom>
        </p:spPr>
      </p:pic>
      <p:pic>
        <p:nvPicPr>
          <p:cNvPr id="52" name="図 51" descr="カラフルな傘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438FB84-2682-DABC-0E5F-2681B8040D2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33"/>
          <a:stretch/>
        </p:blipFill>
        <p:spPr>
          <a:xfrm flipV="1">
            <a:off x="176782" y="120341"/>
            <a:ext cx="3080697" cy="2400224"/>
          </a:xfrm>
          <a:prstGeom prst="rect">
            <a:avLst/>
          </a:prstGeom>
        </p:spPr>
      </p:pic>
      <p:pic>
        <p:nvPicPr>
          <p:cNvPr id="35" name="図 34" descr="バットを持っている男性&#10;&#10;AI 生成コンテンツは誤りを含む可能性があります。">
            <a:extLst>
              <a:ext uri="{FF2B5EF4-FFF2-40B4-BE49-F238E27FC236}">
                <a16:creationId xmlns:a16="http://schemas.microsoft.com/office/drawing/2014/main" id="{E82E0C2C-7D0C-F7B9-15D6-85D043E74D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63" b="19463"/>
          <a:stretch>
            <a:fillRect/>
          </a:stretch>
        </p:blipFill>
        <p:spPr>
          <a:xfrm>
            <a:off x="1670282" y="1805278"/>
            <a:ext cx="5005404" cy="5415572"/>
          </a:xfrm>
          <a:prstGeom prst="rect">
            <a:avLst/>
          </a:prstGeom>
        </p:spPr>
      </p:pic>
      <p:pic>
        <p:nvPicPr>
          <p:cNvPr id="32" name="図 31" descr="バイクに乗っている男性たち&#10;&#10;AI 生成コンテンツは誤りを含む可能性があります。">
            <a:extLst>
              <a:ext uri="{FF2B5EF4-FFF2-40B4-BE49-F238E27FC236}">
                <a16:creationId xmlns:a16="http://schemas.microsoft.com/office/drawing/2014/main" id="{EDDE1675-C011-151D-F309-B243F14933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8" r="3338" b="33243"/>
          <a:stretch>
            <a:fillRect/>
          </a:stretch>
        </p:blipFill>
        <p:spPr>
          <a:xfrm>
            <a:off x="198284" y="5366333"/>
            <a:ext cx="6496722" cy="2845344"/>
          </a:xfrm>
          <a:prstGeom prst="rect">
            <a:avLst/>
          </a:prstGeom>
        </p:spPr>
      </p:pic>
      <p:pic>
        <p:nvPicPr>
          <p:cNvPr id="4" name="図 3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CE5B3B2-E4E9-78C2-666A-88AE0917A8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512" y="6806266"/>
            <a:ext cx="4932266" cy="1645936"/>
          </a:xfrm>
          <a:prstGeom prst="rect">
            <a:avLst/>
          </a:prstGeom>
        </p:spPr>
      </p:pic>
      <p:pic>
        <p:nvPicPr>
          <p:cNvPr id="5" name="図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58736DF7-EF6F-6664-D940-FBFA4D62F3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812" y="158317"/>
            <a:ext cx="5813424" cy="3386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25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9170E4-F420-4D90-8930-303ADC3922CC}">
  <ds:schemaRefs>
    <ds:schemaRef ds:uri="http://purl.org/dc/dcmitype/"/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ccc50300-c016-41b3-baf7-1f053ea3de53"/>
    <ds:schemaRef ds:uri="aa497eed-f72d-442f-adf5-cc88fbf9cce6"/>
  </ds:schemaRefs>
</ds:datastoreItem>
</file>

<file path=customXml/itemProps2.xml><?xml version="1.0" encoding="utf-8"?>
<ds:datastoreItem xmlns:ds="http://schemas.openxmlformats.org/officeDocument/2006/customXml" ds:itemID="{7C462B3E-8E91-48D2-A327-F8BFDC40C3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5E233E-84F9-4B98-BBBE-D876E63E65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1600</TotalTime>
  <Words>18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Hiragino Kaku Gothic Pro W3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92</cp:revision>
  <cp:lastPrinted>2025-04-01T05:00:49Z</cp:lastPrinted>
  <dcterms:created xsi:type="dcterms:W3CDTF">2022-02-20T16:12:08Z</dcterms:created>
  <dcterms:modified xsi:type="dcterms:W3CDTF">2026-08-03T08:09:42Z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