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5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B14"/>
    <a:srgbClr val="CC9900"/>
    <a:srgbClr val="F1B675"/>
    <a:srgbClr val="825B22"/>
    <a:srgbClr val="BA8230"/>
    <a:srgbClr val="F1B00D"/>
    <a:srgbClr val="E8247D"/>
    <a:srgbClr val="E725B0"/>
    <a:srgbClr val="1C7DD6"/>
    <a:srgbClr val="D01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498E03-671E-490A-A2B5-E6A4BA76AF85}" v="1" dt="2026-08-03T07:40:12.9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22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addSld delSld modSld">
      <pc:chgData name="弘瀬美加" userId="1655e510-ccbd-443a-ba10-b90ce80a659d" providerId="ADAL" clId="{94C75BC0-6714-41A3-A9F7-83070409CD9F}" dt="2026-08-03T07:40:32.107" v="13" actId="20577"/>
      <pc:docMkLst>
        <pc:docMk/>
      </pc:docMkLst>
      <pc:sldChg chg="del">
        <pc:chgData name="弘瀬美加" userId="1655e510-ccbd-443a-ba10-b90ce80a659d" providerId="ADAL" clId="{94C75BC0-6714-41A3-A9F7-83070409CD9F}" dt="2026-08-03T07:40:18.123" v="3" actId="2696"/>
        <pc:sldMkLst>
          <pc:docMk/>
          <pc:sldMk cId="4041761147" sldId="342"/>
        </pc:sldMkLst>
      </pc:sldChg>
      <pc:sldChg chg="modSp add mod">
        <pc:chgData name="弘瀬美加" userId="1655e510-ccbd-443a-ba10-b90ce80a659d" providerId="ADAL" clId="{94C75BC0-6714-41A3-A9F7-83070409CD9F}" dt="2026-08-03T07:40:32.107" v="13" actId="20577"/>
        <pc:sldMkLst>
          <pc:docMk/>
          <pc:sldMk cId="2283915037" sldId="345"/>
        </pc:sldMkLst>
        <pc:spChg chg="mod">
          <ac:chgData name="弘瀬美加" userId="1655e510-ccbd-443a-ba10-b90ce80a659d" providerId="ADAL" clId="{94C75BC0-6714-41A3-A9F7-83070409CD9F}" dt="2026-08-03T07:40:32.107" v="13" actId="20577"/>
          <ac:spMkLst>
            <pc:docMk/>
            <pc:sldMk cId="2283915037" sldId="345"/>
            <ac:spMk id="37" creationId="{9E768516-238C-4DB9-808C-08417A951D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オレンジ色のカーテン&#10;&#10;中程度の精度で自動的に生成された説明">
            <a:extLst>
              <a:ext uri="{FF2B5EF4-FFF2-40B4-BE49-F238E27FC236}">
                <a16:creationId xmlns:a16="http://schemas.microsoft.com/office/drawing/2014/main" id="{3920221A-429A-2B5F-8245-EF295939C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30"/>
            <a:ext cx="6858000" cy="9877935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E768516-238C-4DB9-808C-08417A951D16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2026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年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10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月</a:t>
            </a:r>
            <a:r>
              <a:rPr kumimoji="1" lang="en-US" altLang="ja-JP" sz="3200" b="1">
                <a:ln w="0"/>
                <a:solidFill>
                  <a:schemeClr val="tx1"/>
                </a:solidFill>
                <a:latin typeface="メイリオ"/>
                <a:ea typeface="メイリオ"/>
              </a:rPr>
              <a:t>28</a:t>
            </a:r>
            <a:r>
              <a:rPr kumimoji="1" lang="ja-JP" altLang="en-US" sz="3200" b="1">
                <a:ln w="0"/>
                <a:solidFill>
                  <a:schemeClr val="tx1"/>
                </a:solidFill>
                <a:latin typeface="メイリオ"/>
                <a:ea typeface="メイリオ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(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水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/>
                <a:ea typeface="メイリオ"/>
              </a:rPr>
              <a:t>　</a:t>
            </a:r>
            <a:endParaRPr lang="en-US" altLang="ja-JP" sz="3200" b="1" dirty="0">
              <a:ln w="0"/>
              <a:solidFill>
                <a:schemeClr val="tx1"/>
              </a:solidFill>
              <a:latin typeface="メイリオ"/>
              <a:ea typeface="メイリオ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655D6E06-F1EA-BC4F-B2BF-58AE5284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7BF7457F-59E3-DF3E-69C8-CA3B8933E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7" y="197400"/>
            <a:ext cx="6682636" cy="1968968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D7439502-28A6-E729-2C98-67C80F89DFC9}"/>
              </a:ext>
            </a:extLst>
          </p:cNvPr>
          <p:cNvSpPr/>
          <p:nvPr/>
        </p:nvSpPr>
        <p:spPr>
          <a:xfrm>
            <a:off x="414316" y="2060210"/>
            <a:ext cx="2902186" cy="29021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ギターを弾いている男性&#10;&#10;自動的に生成された説明">
            <a:extLst>
              <a:ext uri="{FF2B5EF4-FFF2-40B4-BE49-F238E27FC236}">
                <a16:creationId xmlns:a16="http://schemas.microsoft.com/office/drawing/2014/main" id="{344014E1-5DC9-52E0-B8DF-EF13E68E12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66" y="-124065"/>
            <a:ext cx="5599134" cy="8372715"/>
          </a:xfrm>
          <a:prstGeom prst="rect">
            <a:avLst/>
          </a:prstGeom>
        </p:spPr>
      </p:pic>
      <p:pic>
        <p:nvPicPr>
          <p:cNvPr id="9" name="図 8" descr="ステージでギターを弾いている男性&#10;&#10;自動的に生成された説明">
            <a:extLst>
              <a:ext uri="{FF2B5EF4-FFF2-40B4-BE49-F238E27FC236}">
                <a16:creationId xmlns:a16="http://schemas.microsoft.com/office/drawing/2014/main" id="{1C6BEDDC-1479-F49D-EAA0-59550E2B15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" t="26915" r="27876" b="29239"/>
          <a:stretch/>
        </p:blipFill>
        <p:spPr>
          <a:xfrm>
            <a:off x="398274" y="2044168"/>
            <a:ext cx="2938589" cy="2968568"/>
          </a:xfrm>
          <a:prstGeom prst="ellipse">
            <a:avLst/>
          </a:prstGeom>
        </p:spPr>
      </p:pic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B7C70A8E-4EB5-3B04-5AB9-289CDC475A97}"/>
              </a:ext>
            </a:extLst>
          </p:cNvPr>
          <p:cNvSpPr/>
          <p:nvPr/>
        </p:nvSpPr>
        <p:spPr>
          <a:xfrm>
            <a:off x="490632" y="4824178"/>
            <a:ext cx="2975505" cy="1267340"/>
          </a:xfrm>
          <a:prstGeom prst="wedgeRoundRectCallout">
            <a:avLst>
              <a:gd name="adj1" fmla="val -18798"/>
              <a:gd name="adj2" fmla="val -74537"/>
              <a:gd name="adj3" fmla="val 16667"/>
            </a:avLst>
          </a:prstGeom>
          <a:solidFill>
            <a:schemeClr val="bg1"/>
          </a:solidFill>
          <a:ln w="57150">
            <a:solidFill>
              <a:srgbClr val="DE6B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C1E251E-551A-560B-F8E2-FA9E3BCC5A7A}"/>
              </a:ext>
            </a:extLst>
          </p:cNvPr>
          <p:cNvSpPr txBox="1"/>
          <p:nvPr/>
        </p:nvSpPr>
        <p:spPr>
          <a:xfrm>
            <a:off x="490632" y="4926730"/>
            <a:ext cx="297550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ja-JP" altLang="en-US" b="1">
                <a:solidFill>
                  <a:srgbClr val="DE6B1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今月のスペシャルゲスト</a:t>
            </a:r>
            <a:endParaRPr lang="en-US" altLang="ja-JP" b="1">
              <a:solidFill>
                <a:srgbClr val="DE6B1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6F6F853-2B98-9C80-2906-B43FF2EB5D05}"/>
              </a:ext>
            </a:extLst>
          </p:cNvPr>
          <p:cNvSpPr txBox="1"/>
          <p:nvPr/>
        </p:nvSpPr>
        <p:spPr>
          <a:xfrm>
            <a:off x="490410" y="5234654"/>
            <a:ext cx="2938589" cy="8002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ja-JP" altLang="en-US" sz="2800" b="1">
                <a:solidFill>
                  <a:srgbClr val="DE6B1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なべお</a:t>
            </a:r>
            <a:endParaRPr lang="en-US" altLang="ja-JP" sz="2800" b="1">
              <a:solidFill>
                <a:srgbClr val="DE6B1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b="1">
                <a:solidFill>
                  <a:srgbClr val="DE6B1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（中田亮バンド</a:t>
            </a:r>
            <a:r>
              <a:rPr lang="en-US" altLang="ja-JP" b="1">
                <a:solidFill>
                  <a:srgbClr val="DE6B1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b="1">
                <a:solidFill>
                  <a:srgbClr val="DE6B1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ベース）</a:t>
            </a:r>
            <a:endParaRPr lang="en-US" altLang="ja-JP" b="1">
              <a:solidFill>
                <a:srgbClr val="DE6B1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3915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EBB363-B78F-4DBB-A2B3-08D0D2AF295D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1A9CDEF-C715-484E-913B-30AD58EB8242}">
  <ds:schemaRefs>
    <ds:schemaRef ds:uri="http://purl.org/dc/terms/"/>
    <ds:schemaRef ds:uri="http://schemas.microsoft.com/office/2006/documentManagement/types"/>
    <ds:schemaRef ds:uri="aa497eed-f72d-442f-adf5-cc88fbf9cce6"/>
    <ds:schemaRef ds:uri="http://www.w3.org/XML/1998/namespace"/>
    <ds:schemaRef ds:uri="ccc50300-c016-41b3-baf7-1f053ea3de53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9F987B3-C0BF-4803-A2FD-D64E4C28E5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2024-02-08T03:08:07Z</cp:lastPrinted>
  <dcterms:created xsi:type="dcterms:W3CDTF">2022-02-20T16:12:08Z</dcterms:created>
  <dcterms:modified xsi:type="dcterms:W3CDTF">2026-08-03T07:40:32Z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