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349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4810"/>
    <a:srgbClr val="FFFFFF"/>
    <a:srgbClr val="FF0066"/>
    <a:srgbClr val="FF6600"/>
    <a:srgbClr val="F1B00D"/>
    <a:srgbClr val="FA4700"/>
    <a:srgbClr val="F64C08"/>
    <a:srgbClr val="B03200"/>
    <a:srgbClr val="FFD7D7"/>
    <a:srgbClr val="981E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4660"/>
  </p:normalViewPr>
  <p:slideViewPr>
    <p:cSldViewPr snapToGrid="0">
      <p:cViewPr varScale="1">
        <p:scale>
          <a:sx n="51" d="100"/>
          <a:sy n="51" d="100"/>
        </p:scale>
        <p:origin x="16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9FD2F7-C2A8-439D-9343-0D437E0A693E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4E63E-7ECF-4737-A2F9-F085AEA6B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2930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55B36-DCD8-D73D-D5FB-5BF953F91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The image depicts a festive Halloween decoration featuring an orange pumpkin, a black cat, and a cheerful ghost, all hanging from a rainbow-colored chain, accompanied by Japanese text promoting a themed craft project.&#10;&#10;AI 生成コンテンツは誤りを含む可能性があります。">
            <a:extLst>
              <a:ext uri="{FF2B5EF4-FFF2-40B4-BE49-F238E27FC236}">
                <a16:creationId xmlns:a16="http://schemas.microsoft.com/office/drawing/2014/main" id="{6D5B638F-51A8-0A77-D538-665979DDB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05"/>
            <a:ext cx="6858000" cy="9700142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12E40D0-DCEB-908E-B637-64ECF73E8920}"/>
              </a:ext>
            </a:extLst>
          </p:cNvPr>
          <p:cNvSpPr/>
          <p:nvPr/>
        </p:nvSpPr>
        <p:spPr>
          <a:xfrm>
            <a:off x="0" y="8218358"/>
            <a:ext cx="6849775" cy="16876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5F4E7663-F3AF-A8B8-E274-EC1C619750B0}"/>
              </a:ext>
            </a:extLst>
          </p:cNvPr>
          <p:cNvGrpSpPr/>
          <p:nvPr/>
        </p:nvGrpSpPr>
        <p:grpSpPr>
          <a:xfrm>
            <a:off x="14989" y="8391112"/>
            <a:ext cx="6849776" cy="1273897"/>
            <a:chOff x="-1" y="8421092"/>
            <a:chExt cx="6849776" cy="1273897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3BDD8890-0D5D-23EC-963A-411EF48652AB}"/>
                </a:ext>
              </a:extLst>
            </p:cNvPr>
            <p:cNvSpPr txBox="1"/>
            <p:nvPr/>
          </p:nvSpPr>
          <p:spPr>
            <a:xfrm>
              <a:off x="-1" y="8421092"/>
              <a:ext cx="68497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開催日時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9B033788-9F1F-F44D-B01D-5ECB36A1E32F}"/>
                </a:ext>
              </a:extLst>
            </p:cNvPr>
            <p:cNvSpPr txBox="1"/>
            <p:nvPr/>
          </p:nvSpPr>
          <p:spPr>
            <a:xfrm>
              <a:off x="-1" y="8721394"/>
              <a:ext cx="6838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2026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24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土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1D8392B2-327D-5159-6E26-E7375B33F1AE}"/>
                </a:ext>
              </a:extLst>
            </p:cNvPr>
            <p:cNvSpPr txBox="1"/>
            <p:nvPr/>
          </p:nvSpPr>
          <p:spPr>
            <a:xfrm>
              <a:off x="0" y="9233324"/>
              <a:ext cx="68497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時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15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分～午後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時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45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</a:p>
          </p:txBody>
        </p:sp>
      </p:grpSp>
      <p:pic>
        <p:nvPicPr>
          <p:cNvPr id="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D341EEDA-A7FF-74C4-D234-D94D4DBCD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980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4414CC00-A22B-4391-AEE2-43294C86AF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1EEE70-A274-4755-81D8-384679084F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5455E8-C77D-4265-B1A9-FC0457ECB364}">
  <ds:schemaRefs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microsoft.com/office/2006/documentManagement/types"/>
    <ds:schemaRef ds:uri="ccc50300-c016-41b3-baf7-1f053ea3de53"/>
    <ds:schemaRef ds:uri="aa497eed-f72d-442f-adf5-cc88fbf9cce6"/>
    <ds:schemaRef ds:uri="http://www.w3.org/XML/1998/namespace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2315</TotalTime>
  <Words>22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メイリオ</vt:lpstr>
      <vt:lpstr>游ゴシック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藤田 英里沙</cp:lastModifiedBy>
  <cp:revision>76</cp:revision>
  <cp:lastPrinted>2025-07-01T04:06:37Z</cp:lastPrinted>
  <dcterms:created xsi:type="dcterms:W3CDTF">2022-02-20T16:12:08Z</dcterms:created>
  <dcterms:modified xsi:type="dcterms:W3CDTF">2026-08-26T08:41:00Z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