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0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25C10"/>
    <a:srgbClr val="E76E13"/>
    <a:srgbClr val="A40000"/>
    <a:srgbClr val="820000"/>
    <a:srgbClr val="500000"/>
    <a:srgbClr val="FF3300"/>
    <a:srgbClr val="F1B00D"/>
    <a:srgbClr val="E8247D"/>
    <a:srgbClr val="DE6B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94EF39-05D8-4DCD-B357-D01E84B6DD88}" v="1" dt="2026-08-14T08:05:18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31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undo custSel modSld">
      <pc:chgData name="弘瀬美加" userId="1655e510-ccbd-443a-ba10-b90ce80a659d" providerId="ADAL" clId="{94C75BC0-6714-41A3-A9F7-83070409CD9F}" dt="2026-08-14T08:05:18.232" v="680" actId="165"/>
      <pc:docMkLst>
        <pc:docMk/>
      </pc:docMkLst>
      <pc:sldChg chg="addSp delSp modSp mod">
        <pc:chgData name="弘瀬美加" userId="1655e510-ccbd-443a-ba10-b90ce80a659d" providerId="ADAL" clId="{94C75BC0-6714-41A3-A9F7-83070409CD9F}" dt="2026-08-14T08:05:18.232" v="680" actId="165"/>
        <pc:sldMkLst>
          <pc:docMk/>
          <pc:sldMk cId="3685023599" sldId="340"/>
        </pc:sldMkLst>
        <pc:spChg chg="add mod topLvl">
          <ac:chgData name="弘瀬美加" userId="1655e510-ccbd-443a-ba10-b90ce80a659d" providerId="ADAL" clId="{94C75BC0-6714-41A3-A9F7-83070409CD9F}" dt="2026-08-14T08:05:18.232" v="680" actId="165"/>
          <ac:spMkLst>
            <pc:docMk/>
            <pc:sldMk cId="3685023599" sldId="340"/>
            <ac:spMk id="5" creationId="{3E2E1C77-DCF7-92B1-6BFE-26C0BA9F9702}"/>
          </ac:spMkLst>
        </pc:spChg>
        <pc:spChg chg="add mod topLvl">
          <ac:chgData name="弘瀬美加" userId="1655e510-ccbd-443a-ba10-b90ce80a659d" providerId="ADAL" clId="{94C75BC0-6714-41A3-A9F7-83070409CD9F}" dt="2026-08-14T08:05:18.232" v="680" actId="165"/>
          <ac:spMkLst>
            <pc:docMk/>
            <pc:sldMk cId="3685023599" sldId="340"/>
            <ac:spMk id="8" creationId="{4554C512-62B6-919A-BAA7-2E33F0CA00CB}"/>
          </ac:spMkLst>
        </pc:spChg>
        <pc:spChg chg="add mod topLvl">
          <ac:chgData name="弘瀬美加" userId="1655e510-ccbd-443a-ba10-b90ce80a659d" providerId="ADAL" clId="{94C75BC0-6714-41A3-A9F7-83070409CD9F}" dt="2026-08-14T08:05:18.232" v="680" actId="165"/>
          <ac:spMkLst>
            <pc:docMk/>
            <pc:sldMk cId="3685023599" sldId="340"/>
            <ac:spMk id="10" creationId="{DD95ADB4-20A5-0C64-7A3D-4F8551F884C9}"/>
          </ac:spMkLst>
        </pc:spChg>
        <pc:spChg chg="add mod topLvl">
          <ac:chgData name="弘瀬美加" userId="1655e510-ccbd-443a-ba10-b90ce80a659d" providerId="ADAL" clId="{94C75BC0-6714-41A3-A9F7-83070409CD9F}" dt="2026-08-14T08:05:18.232" v="680" actId="165"/>
          <ac:spMkLst>
            <pc:docMk/>
            <pc:sldMk cId="3685023599" sldId="340"/>
            <ac:spMk id="12" creationId="{2C0B5119-302B-8813-CF03-39127EBB8A35}"/>
          </ac:spMkLst>
        </pc:spChg>
        <pc:spChg chg="mod">
          <ac:chgData name="弘瀬美加" userId="1655e510-ccbd-443a-ba10-b90ce80a659d" providerId="ADAL" clId="{94C75BC0-6714-41A3-A9F7-83070409CD9F}" dt="2026-08-03T07:06:47.317" v="514" actId="1076"/>
          <ac:spMkLst>
            <pc:docMk/>
            <pc:sldMk cId="3685023599" sldId="340"/>
            <ac:spMk id="20" creationId="{4E79A2D9-C508-E895-71F7-6CDDBF88C23B}"/>
          </ac:spMkLst>
        </pc:spChg>
        <pc:spChg chg="add mod topLvl">
          <ac:chgData name="弘瀬美加" userId="1655e510-ccbd-443a-ba10-b90ce80a659d" providerId="ADAL" clId="{94C75BC0-6714-41A3-A9F7-83070409CD9F}" dt="2026-08-14T08:05:18.232" v="680" actId="165"/>
          <ac:spMkLst>
            <pc:docMk/>
            <pc:sldMk cId="3685023599" sldId="340"/>
            <ac:spMk id="31" creationId="{E65E299E-8C44-FD37-C015-9DDE1C5C8D57}"/>
          </ac:spMkLst>
        </pc:spChg>
        <pc:spChg chg="add mod topLvl">
          <ac:chgData name="弘瀬美加" userId="1655e510-ccbd-443a-ba10-b90ce80a659d" providerId="ADAL" clId="{94C75BC0-6714-41A3-A9F7-83070409CD9F}" dt="2026-08-14T08:05:18.232" v="680" actId="165"/>
          <ac:spMkLst>
            <pc:docMk/>
            <pc:sldMk cId="3685023599" sldId="340"/>
            <ac:spMk id="34" creationId="{ECBAB943-64B5-8456-6D05-B65DBCF48D4B}"/>
          </ac:spMkLst>
        </pc:spChg>
        <pc:spChg chg="mod">
          <ac:chgData name="弘瀬美加" userId="1655e510-ccbd-443a-ba10-b90ce80a659d" providerId="ADAL" clId="{94C75BC0-6714-41A3-A9F7-83070409CD9F}" dt="2026-08-03T06:16:08.701" v="27" actId="20577"/>
          <ac:spMkLst>
            <pc:docMk/>
            <pc:sldMk cId="3685023599" sldId="340"/>
            <ac:spMk id="37" creationId="{9E768516-238C-4DB9-808C-08417A951D16}"/>
          </ac:spMkLst>
        </pc:spChg>
        <pc:grpChg chg="add del mod">
          <ac:chgData name="弘瀬美加" userId="1655e510-ccbd-443a-ba10-b90ce80a659d" providerId="ADAL" clId="{94C75BC0-6714-41A3-A9F7-83070409CD9F}" dt="2026-08-14T08:05:18.232" v="680" actId="165"/>
          <ac:grpSpMkLst>
            <pc:docMk/>
            <pc:sldMk cId="3685023599" sldId="340"/>
            <ac:grpSpMk id="35" creationId="{771B5427-6B20-A573-168E-B2589BF0F303}"/>
          </ac:grpSpMkLst>
        </pc:grpChg>
        <pc:picChg chg="mod">
          <ac:chgData name="弘瀬美加" userId="1655e510-ccbd-443a-ba10-b90ce80a659d" providerId="ADAL" clId="{94C75BC0-6714-41A3-A9F7-83070409CD9F}" dt="2026-08-14T07:47:53.814" v="679" actId="1076"/>
          <ac:picMkLst>
            <pc:docMk/>
            <pc:sldMk cId="3685023599" sldId="340"/>
            <ac:picMk id="7" creationId="{1A46D953-2FAC-87ED-1E3E-14FD03F1D6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カーテン, 屋内, テーブル, 座る が含まれている画像&#10;&#10;自動的に生成された説明">
            <a:extLst>
              <a:ext uri="{FF2B5EF4-FFF2-40B4-BE49-F238E27FC236}">
                <a16:creationId xmlns:a16="http://schemas.microsoft.com/office/drawing/2014/main" id="{43E44AAB-E99A-399E-D14A-7DA1F70BE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3"/>
          <a:stretch/>
        </p:blipFill>
        <p:spPr>
          <a:xfrm>
            <a:off x="0" y="-29724"/>
            <a:ext cx="6858000" cy="8276318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E79A2D9-C508-E895-71F7-6CDDBF88C23B}"/>
              </a:ext>
            </a:extLst>
          </p:cNvPr>
          <p:cNvSpPr/>
          <p:nvPr/>
        </p:nvSpPr>
        <p:spPr>
          <a:xfrm>
            <a:off x="-32268" y="-29724"/>
            <a:ext cx="6870967" cy="2103826"/>
          </a:xfrm>
          <a:prstGeom prst="rect">
            <a:avLst/>
          </a:prstGeom>
          <a:gradFill flip="none" rotWithShape="1">
            <a:gsLst>
              <a:gs pos="72000">
                <a:srgbClr val="696969">
                  <a:lumMod val="0"/>
                  <a:alpha val="23000"/>
                </a:srgbClr>
              </a:gs>
              <a:gs pos="0">
                <a:srgbClr val="50000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dirty="0">
              <a:ln w="63500">
                <a:solidFill>
                  <a:schemeClr val="bg1"/>
                </a:solidFill>
              </a:ln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E768516-238C-4DB9-808C-08417A951D16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23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金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655D6E06-F1EA-BC4F-B2BF-58AE5284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E3B6D59C-4D2D-FA64-A334-0997C3C6E4F8}"/>
              </a:ext>
            </a:extLst>
          </p:cNvPr>
          <p:cNvGrpSpPr/>
          <p:nvPr/>
        </p:nvGrpSpPr>
        <p:grpSpPr>
          <a:xfrm>
            <a:off x="1742791" y="6266569"/>
            <a:ext cx="3197379" cy="1078662"/>
            <a:chOff x="3416972" y="6194243"/>
            <a:chExt cx="2154310" cy="792024"/>
          </a:xfrm>
        </p:grpSpPr>
        <p:pic>
          <p:nvPicPr>
            <p:cNvPr id="26" name="図 25" descr="コンピューターのスクリーンショット&#10;&#10;自動的に生成された説明">
              <a:extLst>
                <a:ext uri="{FF2B5EF4-FFF2-40B4-BE49-F238E27FC236}">
                  <a16:creationId xmlns:a16="http://schemas.microsoft.com/office/drawing/2014/main" id="{A8F77DB1-6232-9644-736F-6433A83D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5275">
              <a:off x="3416972" y="6194243"/>
              <a:ext cx="2154310" cy="792024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4B8AC91C-87B0-A362-C79A-14E862736FEE}"/>
                </a:ext>
              </a:extLst>
            </p:cNvPr>
            <p:cNvSpPr/>
            <p:nvPr/>
          </p:nvSpPr>
          <p:spPr>
            <a:xfrm rot="21346289">
              <a:off x="3603198" y="6303847"/>
              <a:ext cx="1781855" cy="5649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ja-JP" altLang="en-US" sz="4400" b="1">
                  <a:ln w="0"/>
                  <a:solidFill>
                    <a:schemeClr val="bg1"/>
                  </a:solidFill>
                  <a:latin typeface="小塚明朝 Pro H" panose="02020A00000000000000" pitchFamily="18" charset="-128"/>
                  <a:ea typeface="小塚明朝 Pro H" panose="02020A00000000000000" pitchFamily="18" charset="-128"/>
                </a:rPr>
                <a:t>中田 亮</a:t>
              </a:r>
              <a:endParaRPr lang="ja-JP" altLang="en-US" sz="4400" b="1" cap="none" spc="0">
                <a:ln w="0"/>
                <a:solidFill>
                  <a:schemeClr val="bg1"/>
                </a:solidFill>
                <a:latin typeface="小塚明朝 Pro H" panose="02020A00000000000000" pitchFamily="18" charset="-128"/>
                <a:ea typeface="小塚明朝 Pro H" panose="02020A00000000000000" pitchFamily="18" charset="-128"/>
              </a:endParaRP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1076A246-A536-A97E-4CCC-40E18802BA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32" y="7719594"/>
            <a:ext cx="6483990" cy="587438"/>
          </a:xfrm>
          <a:prstGeom prst="rect">
            <a:avLst/>
          </a:prstGeom>
        </p:spPr>
      </p:pic>
      <p:pic>
        <p:nvPicPr>
          <p:cNvPr id="7" name="図 6" descr="挿絵, 記号 が含まれている画像">
            <a:extLst>
              <a:ext uri="{FF2B5EF4-FFF2-40B4-BE49-F238E27FC236}">
                <a16:creationId xmlns:a16="http://schemas.microsoft.com/office/drawing/2014/main" id="{1A46D953-2FAC-87ED-1E3E-14FD03F1D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575" y="6897700"/>
            <a:ext cx="5587092" cy="184582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E2E1C77-DCF7-92B1-6BFE-26C0BA9F9702}"/>
              </a:ext>
            </a:extLst>
          </p:cNvPr>
          <p:cNvSpPr/>
          <p:nvPr/>
        </p:nvSpPr>
        <p:spPr>
          <a:xfrm>
            <a:off x="1033466" y="-137023"/>
            <a:ext cx="4835656" cy="989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n w="63500">
                  <a:solidFill>
                    <a:schemeClr val="bg1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懐メロプリンス中田亮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554C512-62B6-919A-BAA7-2E33F0CA00CB}"/>
              </a:ext>
            </a:extLst>
          </p:cNvPr>
          <p:cNvSpPr/>
          <p:nvPr/>
        </p:nvSpPr>
        <p:spPr>
          <a:xfrm>
            <a:off x="1033466" y="-137023"/>
            <a:ext cx="4835656" cy="989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n w="63500">
                  <a:noFill/>
                </a:ln>
                <a:gradFill flip="none" rotWithShape="1">
                  <a:gsLst>
                    <a:gs pos="0">
                      <a:srgbClr val="FF0000"/>
                    </a:gs>
                    <a:gs pos="100000">
                      <a:srgbClr val="FF9900"/>
                    </a:gs>
                  </a:gsLst>
                  <a:lin ang="5400000" scaled="1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懐メロプリンス中田亮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95ADB4-20A5-0C64-7A3D-4F8551F884C9}"/>
              </a:ext>
            </a:extLst>
          </p:cNvPr>
          <p:cNvSpPr/>
          <p:nvPr/>
        </p:nvSpPr>
        <p:spPr>
          <a:xfrm>
            <a:off x="-138290" y="653970"/>
            <a:ext cx="7152234" cy="989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>
                <a:ln w="63500">
                  <a:solidFill>
                    <a:schemeClr val="bg1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昭和歌謡ライブ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C0B5119-302B-8813-CF03-39127EBB8A35}"/>
              </a:ext>
            </a:extLst>
          </p:cNvPr>
          <p:cNvSpPr/>
          <p:nvPr/>
        </p:nvSpPr>
        <p:spPr>
          <a:xfrm>
            <a:off x="-138291" y="653970"/>
            <a:ext cx="7152234" cy="989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>
                <a:ln w="63500">
                  <a:noFill/>
                </a:ln>
                <a:gradFill flip="none" rotWithShape="1">
                  <a:gsLst>
                    <a:gs pos="0">
                      <a:srgbClr val="FF0000"/>
                    </a:gs>
                    <a:gs pos="100000">
                      <a:srgbClr val="FF9900"/>
                    </a:gs>
                  </a:gsLst>
                  <a:lin ang="5400000" scaled="1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昭和歌謡ライブ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E65E299E-8C44-FD37-C015-9DDE1C5C8D57}"/>
              </a:ext>
            </a:extLst>
          </p:cNvPr>
          <p:cNvSpPr/>
          <p:nvPr/>
        </p:nvSpPr>
        <p:spPr>
          <a:xfrm>
            <a:off x="1033466" y="1444962"/>
            <a:ext cx="4835656" cy="989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n w="63500">
                  <a:solidFill>
                    <a:schemeClr val="bg1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浅草花劇場より生配信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ECBAB943-64B5-8456-6D05-B65DBCF48D4B}"/>
              </a:ext>
            </a:extLst>
          </p:cNvPr>
          <p:cNvSpPr/>
          <p:nvPr/>
        </p:nvSpPr>
        <p:spPr>
          <a:xfrm>
            <a:off x="1032484" y="1456542"/>
            <a:ext cx="4835656" cy="989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n w="63500">
                  <a:noFill/>
                </a:ln>
                <a:gradFill flip="none" rotWithShape="1">
                  <a:gsLst>
                    <a:gs pos="0">
                      <a:srgbClr val="FF0000"/>
                    </a:gs>
                    <a:gs pos="100000">
                      <a:srgbClr val="FF9900"/>
                    </a:gs>
                  </a:gsLst>
                  <a:lin ang="5400000" scaled="1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浅草花劇場より生配信</a:t>
            </a:r>
          </a:p>
        </p:txBody>
      </p:sp>
    </p:spTree>
    <p:extLst>
      <p:ext uri="{BB962C8B-B14F-4D97-AF65-F5344CB8AC3E}">
        <p14:creationId xmlns:p14="http://schemas.microsoft.com/office/powerpoint/2010/main" val="3685023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D7746B-9C76-4434-816C-3ED926670E7A}">
  <ds:schemaRefs>
    <ds:schemaRef ds:uri="aa497eed-f72d-442f-adf5-cc88fbf9cce6"/>
    <ds:schemaRef ds:uri="http://purl.org/dc/dcmitype/"/>
    <ds:schemaRef ds:uri="ccc50300-c016-41b3-baf7-1f053ea3de53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711F437-EA7C-46AC-93F0-0E587ABDB5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7CA64B-B849-40AB-83ED-A0B996CD0E0D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46</Words>
  <Application>Microsoft Office PowerPoint</Application>
  <PresentationFormat>A4 210 x 297 mm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メイリオ</vt:lpstr>
      <vt:lpstr>小塚明朝 Pro H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2023-12-26T04:36:40Z</cp:lastPrinted>
  <dcterms:created xsi:type="dcterms:W3CDTF">2022-02-20T16:12:08Z</dcterms:created>
  <dcterms:modified xsi:type="dcterms:W3CDTF">2026-08-14T08:05:27Z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