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"/>
  </p:notesMasterIdLst>
  <p:sldIdLst>
    <p:sldId id="353" r:id="rId3"/>
  </p:sldIdLst>
  <p:sldSz cx="7556500" cy="10693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齋藤 芙美" initials="齋藤" lastIdx="2" clrIdx="0">
    <p:extLst>
      <p:ext uri="{19B8F6BF-5375-455C-9EA6-DF929625EA0E}">
        <p15:presenceInfo xmlns:p15="http://schemas.microsoft.com/office/powerpoint/2012/main" userId="S-1-5-21-3580068840-1394931835-201921230-16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81DB"/>
    <a:srgbClr val="AB9A79"/>
    <a:srgbClr val="ED82AA"/>
    <a:srgbClr val="FE69E5"/>
    <a:srgbClr val="FFF5E5"/>
    <a:srgbClr val="7FFF61"/>
    <a:srgbClr val="9B1D43"/>
    <a:srgbClr val="5E9832"/>
    <a:srgbClr val="BB7485"/>
    <a:srgbClr val="FEDD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68" autoAdjust="0"/>
    <p:restoredTop sz="93834" autoAdjust="0"/>
  </p:normalViewPr>
  <p:slideViewPr>
    <p:cSldViewPr snapToGrid="0">
      <p:cViewPr varScale="1">
        <p:scale>
          <a:sx n="38" d="100"/>
          <a:sy n="38" d="100"/>
        </p:scale>
        <p:origin x="174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5029"/>
          </a:xfrm>
          <a:prstGeom prst="rect">
            <a:avLst/>
          </a:prstGeom>
        </p:spPr>
        <p:txBody>
          <a:bodyPr vert="horz" lIns="94858" tIns="47430" rIns="94858" bIns="4743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5029"/>
          </a:xfrm>
          <a:prstGeom prst="rect">
            <a:avLst/>
          </a:prstGeom>
        </p:spPr>
        <p:txBody>
          <a:bodyPr vert="horz" lIns="94858" tIns="47430" rIns="94858" bIns="47430" rtlCol="0"/>
          <a:lstStyle>
            <a:lvl1pPr algn="r">
              <a:defRPr sz="1200"/>
            </a:lvl1pPr>
          </a:lstStyle>
          <a:p>
            <a:fld id="{964D714A-35F6-4EF2-8371-589994DBA61E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30" rIns="94858" bIns="4743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58" tIns="47430" rIns="94858" bIns="4743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4858" tIns="47430" rIns="94858" bIns="4743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4858" tIns="47430" rIns="94858" bIns="47430" rtlCol="0" anchor="b"/>
          <a:lstStyle>
            <a:lvl1pPr algn="r">
              <a:defRPr sz="1200"/>
            </a:lvl1pPr>
          </a:lstStyle>
          <a:p>
            <a:fld id="{930F286F-2F69-448F-B16D-95F8927B35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52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92AD5-0249-AC73-B439-542C37C34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1AE53A-58B5-8EA0-F6C0-839FDE703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EE54B0-0D2E-7A56-1014-06B7DA934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4D8525-4D17-E156-C7A2-DE1EDAE8E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F0C00-6D7D-4E1B-9D29-BA8FD97D6C7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25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738" y="1750055"/>
            <a:ext cx="6423025" cy="3722887"/>
          </a:xfrm>
        </p:spPr>
        <p:txBody>
          <a:bodyPr anchor="b"/>
          <a:lstStyle>
            <a:lvl1pPr algn="ctr">
              <a:defRPr sz="495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616511"/>
            <a:ext cx="5667375" cy="2581762"/>
          </a:xfrm>
        </p:spPr>
        <p:txBody>
          <a:bodyPr/>
          <a:lstStyle>
            <a:lvl1pPr marL="0" indent="0" algn="ctr">
              <a:buNone/>
              <a:defRPr sz="1983"/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40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97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7621" y="569325"/>
            <a:ext cx="1629370" cy="906216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510" y="569325"/>
            <a:ext cx="4793655" cy="906216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00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27874A-8198-5F1D-EFC6-B638710D8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673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5189043-CE9A-26E1-A9CF-1B2E8D7F8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673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4C6022-F4A2-B0B8-6A24-3DC71675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BA6CD7-2B3C-B9EC-9B03-990A86C4B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8BA5F6-A92E-1C30-BFB1-DFA689E35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08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F7CB95-FEAF-78CD-9273-061BCA73E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860543-F0E2-09DE-DEF7-A0AD784A9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53D8E4-C1AD-AEB1-B9D7-B06F79FF2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653E81-A9E7-F4BC-C0E3-91BBAF7E7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6467A1-D342-CD4F-A996-FDDC791E8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1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F3EBDA-9461-807C-49B9-452C9DBA0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6687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C2110C-D79D-2BCA-03A3-3106B470C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16687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649DDF-800A-EBAC-75C5-DF9CCF1B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7EE843-5BDB-69C5-98BF-85ED2527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D81EED-1FF9-B026-A64E-F3319F61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51BC98-2894-8EEC-2401-F9A5D8A4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765DBD-0094-3012-6EE6-2B01878D9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2937" cy="67849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17306-0D20-36AA-ABD8-FD1BB534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4450" y="2846388"/>
            <a:ext cx="3182938" cy="67849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12C85C-C576-32EB-88F1-6D4507709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C26986-D621-E139-0D37-1B7FB8CE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EABA661-27E0-C7C0-5B8D-EB372ACA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138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0B5485-FE30-32D4-70E1-FEE465B2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569913"/>
            <a:ext cx="6516688" cy="20669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BE7406-2F4A-6820-D067-EAB7A4ACA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722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1248A40-7D01-B17E-2811-855550BEB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7225" cy="574516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95D430C-EF3A-7054-C2B4-F2C20E634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5875" y="2620963"/>
            <a:ext cx="32115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204F93-EE83-C81F-2EA7-171097615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5875" y="3906838"/>
            <a:ext cx="3211513" cy="574516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107E5E2-F0A7-38D1-4039-807711B6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E66DA1E-EDD4-9141-379A-209FA927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349BF31-D551-C80B-2812-A3EC7252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668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118D89-2A00-3241-B382-CE240D8D7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7C6E06D-DF33-DE8F-39C3-4A1E1369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996E879-7C7B-E7D4-8F20-1543ABC50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3F65940-74A8-68AE-EA09-66E8FF327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121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3165DA2-29BF-E9C7-2BAA-505A01AF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5E1A613-EA8C-2027-9BE7-A0B4A180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B0F312-797F-DA43-5D6F-0700203B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078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A080CB-9B0C-A005-F7F0-3A2BC7922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418EB7-A73A-64EB-008D-E9180BD6F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F6DCE56-F00D-7B48-CC56-4E310193B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CE04CE3-67A2-1CBB-7E98-D8153878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772EE1-A258-E8AF-C8A1-17E44B58D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467875-555C-97CB-E0C1-66F968C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370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049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E51ACD-194B-4DF2-5D53-EEEC41A8E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4D43216-4343-666E-D519-40B2FD82F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5AC591-1938-07CF-3AE3-3952C3894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8C8D3B-F7CA-6059-F3B5-3A13C22B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5A9E0E-BA60-819E-7960-325608561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4D42B2-5AA8-057D-8200-8E590EEF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264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0485D8-D9A0-C3E4-64F0-B9642516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3B706D-C079-BA60-9D67-6488C107B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9803E3-E08C-49D8-7710-3BFE10382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9500BB-4367-B3F0-8D75-4032C001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397099-5ACF-0626-EF16-0AC15AAA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619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8C4446D-FC11-9C39-20CF-CC5174DCE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8613" y="569913"/>
            <a:ext cx="1628775" cy="906145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A1E029-3995-3283-2108-464EE62E8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7100" cy="906145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D821CE-9B0F-8E14-3A38-CD4840128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F171ED-99AE-933B-8A60-B3AAD515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A1E19C-E6D6-48C0-B714-CCAC4BE7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04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574" y="2665927"/>
            <a:ext cx="6517481" cy="4448157"/>
          </a:xfrm>
        </p:spPr>
        <p:txBody>
          <a:bodyPr anchor="b"/>
          <a:lstStyle>
            <a:lvl1pPr>
              <a:defRPr sz="495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74" y="7156165"/>
            <a:ext cx="6517481" cy="2339180"/>
          </a:xfrm>
        </p:spPr>
        <p:txBody>
          <a:bodyPr/>
          <a:lstStyle>
            <a:lvl1pPr marL="0" indent="0">
              <a:buNone/>
              <a:defRPr sz="1983">
                <a:solidFill>
                  <a:schemeClr val="tx1"/>
                </a:solidFill>
              </a:defRPr>
            </a:lvl1pPr>
            <a:lvl2pPr marL="377830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66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49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4pPr>
            <a:lvl5pPr marL="151132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5pPr>
            <a:lvl6pPr marL="188915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6pPr>
            <a:lvl7pPr marL="226698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7pPr>
            <a:lvl8pPr marL="2644811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8pPr>
            <a:lvl9pPr marL="3022641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96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509" y="2846623"/>
            <a:ext cx="3211513" cy="678486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5478" y="2846623"/>
            <a:ext cx="3211513" cy="678486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61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569327"/>
            <a:ext cx="6517481" cy="206689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495" y="2621369"/>
            <a:ext cx="3196753" cy="1284692"/>
          </a:xfrm>
        </p:spPr>
        <p:txBody>
          <a:bodyPr anchor="b"/>
          <a:lstStyle>
            <a:lvl1pPr marL="0" indent="0">
              <a:buNone/>
              <a:defRPr sz="1983" b="1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495" y="3906061"/>
            <a:ext cx="3196753" cy="574522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478" y="2621369"/>
            <a:ext cx="3212497" cy="1284692"/>
          </a:xfrm>
        </p:spPr>
        <p:txBody>
          <a:bodyPr anchor="b"/>
          <a:lstStyle>
            <a:lvl1pPr marL="0" indent="0">
              <a:buNone/>
              <a:defRPr sz="1983" b="1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478" y="3906061"/>
            <a:ext cx="3212497" cy="574522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41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74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52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2497" y="1539654"/>
            <a:ext cx="3825478" cy="7599245"/>
          </a:xfrm>
        </p:spPr>
        <p:txBody>
          <a:bodyPr/>
          <a:lstStyle>
            <a:lvl1pPr>
              <a:defRPr sz="2644"/>
            </a:lvl1pPr>
            <a:lvl2pPr>
              <a:defRPr sz="2314"/>
            </a:lvl2pPr>
            <a:lvl3pPr>
              <a:defRPr sz="1983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69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2497" y="1539654"/>
            <a:ext cx="3825478" cy="7599245"/>
          </a:xfrm>
        </p:spPr>
        <p:txBody>
          <a:bodyPr anchor="t"/>
          <a:lstStyle>
            <a:lvl1pPr marL="0" indent="0">
              <a:buNone/>
              <a:defRPr sz="2644"/>
            </a:lvl1pPr>
            <a:lvl2pPr marL="377830" indent="0">
              <a:buNone/>
              <a:defRPr sz="2314"/>
            </a:lvl2pPr>
            <a:lvl3pPr marL="755660" indent="0">
              <a:buNone/>
              <a:defRPr sz="1983"/>
            </a:lvl3pPr>
            <a:lvl4pPr marL="1133490" indent="0">
              <a:buNone/>
              <a:defRPr sz="1653"/>
            </a:lvl4pPr>
            <a:lvl5pPr marL="1511320" indent="0">
              <a:buNone/>
              <a:defRPr sz="1653"/>
            </a:lvl5pPr>
            <a:lvl6pPr marL="1889150" indent="0">
              <a:buNone/>
              <a:defRPr sz="1653"/>
            </a:lvl6pPr>
            <a:lvl7pPr marL="2266980" indent="0">
              <a:buNone/>
              <a:defRPr sz="1653"/>
            </a:lvl7pPr>
            <a:lvl8pPr marL="2644811" indent="0">
              <a:buNone/>
              <a:defRPr sz="1653"/>
            </a:lvl8pPr>
            <a:lvl9pPr marL="3022641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54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510" y="569327"/>
            <a:ext cx="6517481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510" y="2846623"/>
            <a:ext cx="6517481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509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090C6-0FD7-4B03-B7D3-8E217C5758B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091" y="9911200"/>
            <a:ext cx="255031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8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77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660" rtl="0" eaLnBrk="1" latinLnBrk="0" hangingPunct="1">
        <a:lnSpc>
          <a:spcPct val="90000"/>
        </a:lnSpc>
        <a:spcBef>
          <a:spcPct val="0"/>
        </a:spcBef>
        <a:buNone/>
        <a:defRPr kumimoji="1" sz="36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15" indent="-188915" algn="l" defTabSz="755660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kumimoji="1" sz="2314" kern="1200">
          <a:solidFill>
            <a:schemeClr val="tx1"/>
          </a:solidFill>
          <a:latin typeface="+mn-lt"/>
          <a:ea typeface="+mn-ea"/>
          <a:cs typeface="+mn-cs"/>
        </a:defRPr>
      </a:lvl1pPr>
      <a:lvl2pPr marL="56674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94457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40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23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06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589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372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155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5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8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811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41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D335B5-45B7-0349-3C81-51B2A0E0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18275" cy="206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624878-5D5F-3D00-EF2F-0423AF1EE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18275" cy="678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1B57B4-3CE7-76CF-5D96-0E15166B0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113" y="9910763"/>
            <a:ext cx="1700212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4CD59-3740-49D4-BC2E-CA1FA760C399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745A7F-43EE-FAA8-7DA7-3AC807BF6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488" y="9910763"/>
            <a:ext cx="2549525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AB2330-CAAE-5FE5-EB71-2943FA540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7175" y="9910763"/>
            <a:ext cx="1700213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17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1000">
              <a:srgbClr val="7FFF61"/>
            </a:gs>
            <a:gs pos="59000">
              <a:srgbClr val="FEDDAC"/>
            </a:gs>
            <a:gs pos="100000">
              <a:srgbClr val="EE86AB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5596C-DEE4-B8B0-CFEA-087887E7C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78EAD566-B9F5-CD7D-2BED-16B792262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030"/>
            <a:ext cx="7799294" cy="5183931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0C6E8443-1C18-8F3E-CC52-5ED844380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721" y="5298154"/>
            <a:ext cx="8118736" cy="5377310"/>
          </a:xfrm>
          <a:prstGeom prst="rect">
            <a:avLst/>
          </a:prstGeom>
        </p:spPr>
      </p:pic>
      <p:sp>
        <p:nvSpPr>
          <p:cNvPr id="36" name="波線 35">
            <a:extLst>
              <a:ext uri="{FF2B5EF4-FFF2-40B4-BE49-F238E27FC236}">
                <a16:creationId xmlns:a16="http://schemas.microsoft.com/office/drawing/2014/main" id="{EC554788-F598-E4C2-11C2-BAE0AAAF6783}"/>
              </a:ext>
            </a:extLst>
          </p:cNvPr>
          <p:cNvSpPr/>
          <p:nvPr/>
        </p:nvSpPr>
        <p:spPr>
          <a:xfrm rot="21346520">
            <a:off x="-655817" y="4379460"/>
            <a:ext cx="8812230" cy="2672616"/>
          </a:xfrm>
          <a:prstGeom prst="wave">
            <a:avLst>
              <a:gd name="adj1" fmla="val 19554"/>
              <a:gd name="adj2" fmla="val -100"/>
            </a:avLst>
          </a:prstGeom>
          <a:gradFill flip="none" rotWithShape="1">
            <a:gsLst>
              <a:gs pos="100000">
                <a:srgbClr val="7FFF61"/>
              </a:gs>
              <a:gs pos="58000">
                <a:srgbClr val="ED82AA"/>
              </a:gs>
              <a:gs pos="0">
                <a:srgbClr val="FC81DB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波線 34">
            <a:extLst>
              <a:ext uri="{FF2B5EF4-FFF2-40B4-BE49-F238E27FC236}">
                <a16:creationId xmlns:a16="http://schemas.microsoft.com/office/drawing/2014/main" id="{71A96538-5437-6762-7DF4-FB0F40BA666C}"/>
              </a:ext>
            </a:extLst>
          </p:cNvPr>
          <p:cNvSpPr/>
          <p:nvPr/>
        </p:nvSpPr>
        <p:spPr>
          <a:xfrm rot="20993072">
            <a:off x="-653255" y="3242833"/>
            <a:ext cx="8812230" cy="2669556"/>
          </a:xfrm>
          <a:prstGeom prst="wave">
            <a:avLst>
              <a:gd name="adj1" fmla="val 19554"/>
              <a:gd name="adj2" fmla="val 514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rgbClr val="7FFF61"/>
              </a:gs>
              <a:gs pos="58000">
                <a:srgbClr val="ED82AA"/>
              </a:gs>
              <a:gs pos="100000">
                <a:srgbClr val="AB9A79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4F0E278-8CA2-0DE5-475F-46183909B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128" y="-154983"/>
            <a:ext cx="75565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2" name="TextBox 27">
            <a:extLst>
              <a:ext uri="{FF2B5EF4-FFF2-40B4-BE49-F238E27FC236}">
                <a16:creationId xmlns:a16="http://schemas.microsoft.com/office/drawing/2014/main" id="{B2CD044C-B719-FAE3-73BB-B4357E5984FF}"/>
              </a:ext>
            </a:extLst>
          </p:cNvPr>
          <p:cNvSpPr txBox="1"/>
          <p:nvPr/>
        </p:nvSpPr>
        <p:spPr>
          <a:xfrm>
            <a:off x="675463" y="9504623"/>
            <a:ext cx="4142887" cy="455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3200" spc="-148" dirty="0">
                <a:solidFill>
                  <a:schemeClr val="bg1"/>
                </a:solidFill>
                <a:effectLst>
                  <a:glow rad="139700">
                    <a:schemeClr val="tx1">
                      <a:lumMod val="95000"/>
                      <a:lumOff val="5000"/>
                      <a:alpha val="90000"/>
                    </a:schemeClr>
                  </a:glow>
                </a:effectLst>
                <a:ea typeface="Noto Sans Regular Bold"/>
              </a:rPr>
              <a:t>      </a:t>
            </a:r>
            <a:r>
              <a:rPr lang="en-US" sz="3600" b="1" spc="-14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39700">
                    <a:schemeClr val="bg1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NP 秀英丸ゴシック Std B" panose="020F0600000000000000" pitchFamily="34" charset="-128"/>
                <a:ea typeface="DNP 秀英丸ゴシック Std B" panose="020F0600000000000000" pitchFamily="34" charset="-128"/>
              </a:rPr>
              <a:t>月</a:t>
            </a:r>
            <a:r>
              <a:rPr lang="ja-JP" altLang="en-US" sz="3600" b="1" spc="-14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39700">
                    <a:schemeClr val="bg1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NP 秀英丸ゴシック Std B" panose="020F0600000000000000" pitchFamily="34" charset="-128"/>
                <a:ea typeface="DNP 秀英丸ゴシック Std B" panose="020F0600000000000000" pitchFamily="34" charset="-128"/>
              </a:rPr>
              <a:t>         </a:t>
            </a:r>
            <a:r>
              <a:rPr lang="en-US" sz="3600" b="1" spc="-14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39700">
                    <a:schemeClr val="bg1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NP 秀英丸ゴシック Std B" panose="020F0600000000000000" pitchFamily="34" charset="-128"/>
                <a:ea typeface="DNP 秀英丸ゴシック Std B" panose="020F0600000000000000" pitchFamily="34" charset="-128"/>
              </a:rPr>
              <a:t>日     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6B9C5CA-6568-C8C0-A7A6-A511E07BA766}"/>
              </a:ext>
            </a:extLst>
          </p:cNvPr>
          <p:cNvGrpSpPr/>
          <p:nvPr/>
        </p:nvGrpSpPr>
        <p:grpSpPr>
          <a:xfrm>
            <a:off x="189188" y="8164157"/>
            <a:ext cx="8383449" cy="1836993"/>
            <a:chOff x="920003" y="5113905"/>
            <a:chExt cx="8383449" cy="1836993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EFAE9E17-5BAD-C472-47F5-53CAA40C9457}"/>
                </a:ext>
              </a:extLst>
            </p:cNvPr>
            <p:cNvGrpSpPr/>
            <p:nvPr/>
          </p:nvGrpSpPr>
          <p:grpSpPr>
            <a:xfrm>
              <a:off x="3996713" y="6208077"/>
              <a:ext cx="647239" cy="635769"/>
              <a:chOff x="8966303" y="664723"/>
              <a:chExt cx="647239" cy="635769"/>
            </a:xfrm>
          </p:grpSpPr>
          <p:sp>
            <p:nvSpPr>
              <p:cNvPr id="20" name="楕円 19">
                <a:extLst>
                  <a:ext uri="{FF2B5EF4-FFF2-40B4-BE49-F238E27FC236}">
                    <a16:creationId xmlns:a16="http://schemas.microsoft.com/office/drawing/2014/main" id="{74C8969E-B22B-D899-27A4-7F580BDC60F2}"/>
                  </a:ext>
                </a:extLst>
              </p:cNvPr>
              <p:cNvSpPr/>
              <p:nvPr/>
            </p:nvSpPr>
            <p:spPr>
              <a:xfrm>
                <a:off x="8966303" y="664723"/>
                <a:ext cx="645818" cy="635769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rgbClr val="003FCB"/>
                  </a:solidFill>
                  <a:effectLst>
                    <a:glow rad="127000">
                      <a:srgbClr val="8C921E"/>
                    </a:glow>
                  </a:effectLst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9E1EFD64-9407-58FE-C609-DD779F02C74B}"/>
                  </a:ext>
                </a:extLst>
              </p:cNvPr>
              <p:cNvSpPr txBox="1"/>
              <p:nvPr/>
            </p:nvSpPr>
            <p:spPr>
              <a:xfrm>
                <a:off x="8967723" y="711419"/>
                <a:ext cx="6458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b="1" dirty="0">
                    <a:solidFill>
                      <a:schemeClr val="bg1"/>
                    </a:solidFill>
                  </a:rPr>
                  <a:t>水</a:t>
                </a:r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0B8681DA-D4F6-7D0A-67EA-791E82198817}"/>
                </a:ext>
              </a:extLst>
            </p:cNvPr>
            <p:cNvGrpSpPr/>
            <p:nvPr/>
          </p:nvGrpSpPr>
          <p:grpSpPr>
            <a:xfrm>
              <a:off x="920003" y="5996791"/>
              <a:ext cx="3015052" cy="954107"/>
              <a:chOff x="703873" y="6335938"/>
              <a:chExt cx="2966273" cy="954107"/>
            </a:xfrm>
          </p:grpSpPr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FB0823DE-03D4-6409-7E81-40CD2BC2D567}"/>
                  </a:ext>
                </a:extLst>
              </p:cNvPr>
              <p:cNvSpPr txBox="1"/>
              <p:nvPr/>
            </p:nvSpPr>
            <p:spPr>
              <a:xfrm rot="16200000">
                <a:off x="791803" y="6248008"/>
                <a:ext cx="954107" cy="1129967"/>
              </a:xfrm>
              <a:prstGeom prst="rect">
                <a:avLst/>
              </a:prstGeom>
              <a:noFill/>
              <a:effectLst>
                <a:outerShdw blurRad="50800" dist="50800" dir="2580000" algn="ctr" rotWithShape="0">
                  <a:schemeClr val="accent5">
                    <a:lumMod val="60000"/>
                    <a:lumOff val="40000"/>
                  </a:schemeClr>
                </a:outerShdw>
              </a:effectLst>
            </p:spPr>
            <p:txBody>
              <a:bodyPr vert="eaVert" wrap="square">
                <a:spAutoFit/>
              </a:bodyPr>
              <a:lstStyle/>
              <a:p>
                <a:r>
                  <a:rPr lang="en-US" altLang="ja-JP" sz="50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10</a:t>
                </a: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D02B00F3-6937-9B5C-0509-5CDB0D5EA40D}"/>
                  </a:ext>
                </a:extLst>
              </p:cNvPr>
              <p:cNvSpPr txBox="1"/>
              <p:nvPr/>
            </p:nvSpPr>
            <p:spPr>
              <a:xfrm rot="16200000">
                <a:off x="2435053" y="6054953"/>
                <a:ext cx="954107" cy="1516078"/>
              </a:xfrm>
              <a:prstGeom prst="rect">
                <a:avLst/>
              </a:prstGeom>
              <a:noFill/>
              <a:effectLst>
                <a:glow rad="127000">
                  <a:srgbClr val="E34558"/>
                </a:glow>
                <a:outerShdw blurRad="50800" dist="50800" dir="2580000" algn="ctr" rotWithShape="0">
                  <a:schemeClr val="accent5">
                    <a:lumMod val="60000"/>
                    <a:lumOff val="40000"/>
                  </a:schemeClr>
                </a:outerShdw>
              </a:effectLst>
            </p:spPr>
            <p:txBody>
              <a:bodyPr vert="eaVert" wrap="square">
                <a:spAutoFit/>
              </a:bodyPr>
              <a:lstStyle/>
              <a:p>
                <a:r>
                  <a:rPr lang="en-US" altLang="ja-JP" sz="50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21</a:t>
                </a:r>
                <a:r>
                  <a:rPr lang="ja-JP" altLang="en-US" sz="50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</a:t>
                </a:r>
                <a:r>
                  <a:rPr lang="ja-JP" altLang="en-US" sz="5000" b="1" i="0" u="none" strike="noStrike" baseline="0" dirty="0">
                    <a:solidFill>
                      <a:srgbClr val="003FCB"/>
                    </a:solidFill>
                    <a:effectLst>
                      <a:glow rad="88900">
                        <a:srgbClr val="634C0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  </a:t>
                </a:r>
                <a:endParaRPr lang="en-US" altLang="ja-JP" sz="5000" b="1" i="0" u="none" strike="noStrike" baseline="0" dirty="0">
                  <a:solidFill>
                    <a:srgbClr val="003FCB"/>
                  </a:solidFill>
                  <a:effectLst>
                    <a:glow rad="88900">
                      <a:srgbClr val="634C0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4F2C117F-9582-ABAA-C789-67616C747794}"/>
                </a:ext>
              </a:extLst>
            </p:cNvPr>
            <p:cNvGrpSpPr/>
            <p:nvPr/>
          </p:nvGrpSpPr>
          <p:grpSpPr>
            <a:xfrm>
              <a:off x="968049" y="5113905"/>
              <a:ext cx="3166656" cy="911200"/>
              <a:chOff x="-3553357" y="8604296"/>
              <a:chExt cx="3446250" cy="1006064"/>
            </a:xfrm>
          </p:grpSpPr>
          <p:pic>
            <p:nvPicPr>
              <p:cNvPr id="16" name="図 15">
                <a:extLst>
                  <a:ext uri="{FF2B5EF4-FFF2-40B4-BE49-F238E27FC236}">
                    <a16:creationId xmlns:a16="http://schemas.microsoft.com/office/drawing/2014/main" id="{435BC59C-25C1-7FB4-0CF5-61DA824B9C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00" t="73549" r="81428" b="19851"/>
              <a:stretch/>
            </p:blipFill>
            <p:spPr>
              <a:xfrm>
                <a:off x="-3553357" y="8604296"/>
                <a:ext cx="2221766" cy="1006064"/>
              </a:xfrm>
              <a:prstGeom prst="rect">
                <a:avLst/>
              </a:prstGeom>
            </p:spPr>
          </p:pic>
          <p:sp>
            <p:nvSpPr>
              <p:cNvPr id="17" name="TextBox 37">
                <a:extLst>
                  <a:ext uri="{FF2B5EF4-FFF2-40B4-BE49-F238E27FC236}">
                    <a16:creationId xmlns:a16="http://schemas.microsoft.com/office/drawing/2014/main" id="{CD634C81-632E-ACB7-EC94-C2631E4D01B6}"/>
                  </a:ext>
                </a:extLst>
              </p:cNvPr>
              <p:cNvSpPr txBox="1"/>
              <p:nvPr/>
            </p:nvSpPr>
            <p:spPr>
              <a:xfrm>
                <a:off x="-3340694" y="9111589"/>
                <a:ext cx="3233587" cy="25189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251"/>
                  </a:lnSpc>
                </a:pPr>
                <a:r>
                  <a:rPr lang="ja-JP" altLang="en-US" sz="2800" dirty="0">
                    <a:solidFill>
                      <a:srgbClr val="634C01"/>
                    </a:solidFill>
                    <a:latin typeface="UD デジタル 教科書体 NP-B" panose="02020700000000000000" pitchFamily="18" charset="-128"/>
                    <a:ea typeface="UD デジタル 教科書体 NP-B" panose="02020700000000000000" pitchFamily="18" charset="-128"/>
                  </a:rPr>
                  <a:t>開  催   日  </a:t>
                </a:r>
                <a:endParaRPr lang="en-US" sz="2800" dirty="0">
                  <a:solidFill>
                    <a:srgbClr val="634C01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endParaRPr>
              </a:p>
            </p:txBody>
          </p:sp>
        </p:grpSp>
        <p:pic>
          <p:nvPicPr>
            <p:cNvPr id="14" name="Picture 60">
              <a:extLst>
                <a:ext uri="{FF2B5EF4-FFF2-40B4-BE49-F238E27FC236}">
                  <a16:creationId xmlns:a16="http://schemas.microsoft.com/office/drawing/2014/main" id="{F89E0FB8-468F-9044-7A5F-730562D4B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145513" y="5483260"/>
              <a:ext cx="1541008" cy="484006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4EAF486-20DD-D1D9-2A42-1A7AFC4F6A5F}"/>
                </a:ext>
              </a:extLst>
            </p:cNvPr>
            <p:cNvSpPr txBox="1"/>
            <p:nvPr/>
          </p:nvSpPr>
          <p:spPr>
            <a:xfrm rot="16200000">
              <a:off x="6721386" y="4239744"/>
              <a:ext cx="677108" cy="4487025"/>
            </a:xfrm>
            <a:prstGeom prst="rect">
              <a:avLst/>
            </a:prstGeom>
            <a:noFill/>
            <a:effectLst>
              <a:outerShdw blurRad="50800" dist="50800" dir="2580000" algn="ctr" rotWithShape="0">
                <a:schemeClr val="accent5">
                  <a:lumMod val="60000"/>
                  <a:lumOff val="40000"/>
                </a:schemeClr>
              </a:outerShdw>
            </a:effectLst>
          </p:spPr>
          <p:txBody>
            <a:bodyPr vert="eaVert" wrap="square">
              <a:spAutoFit/>
            </a:bodyPr>
            <a:lstStyle/>
            <a:p>
              <a:r>
                <a:rPr lang="en-US" altLang="ja-JP" sz="32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14:00</a:t>
              </a:r>
              <a:r>
                <a:rPr lang="ja-JP" alt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</a:t>
              </a:r>
              <a:r>
                <a:rPr lang="en-US" altLang="ja-JP" sz="32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15:00</a:t>
              </a: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F826C20-095C-BDD9-35BC-CD635A960288}"/>
              </a:ext>
            </a:extLst>
          </p:cNvPr>
          <p:cNvSpPr txBox="1"/>
          <p:nvPr/>
        </p:nvSpPr>
        <p:spPr>
          <a:xfrm>
            <a:off x="4268419" y="7904540"/>
            <a:ext cx="62416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kumimoji="1" lang="ja-JP" altLang="en-US" sz="3600" b="1" dirty="0">
                <a:solidFill>
                  <a:srgbClr val="C00000"/>
                </a:solidFill>
                <a:effectLst>
                  <a:glow rad="139700">
                    <a:schemeClr val="bg1"/>
                  </a:glow>
                </a:effectLst>
              </a:rPr>
              <a:t>音楽</a:t>
            </a:r>
            <a:r>
              <a:rPr kumimoji="1" lang="ja-JP" altLang="en-US" sz="3200" b="1" dirty="0"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</a:rPr>
              <a:t>や</a:t>
            </a:r>
            <a:r>
              <a:rPr kumimoji="1" lang="ja-JP" altLang="en-US" sz="3600" b="1" dirty="0">
                <a:solidFill>
                  <a:srgbClr val="C00000"/>
                </a:solidFill>
                <a:effectLst>
                  <a:glow rad="139700">
                    <a:schemeClr val="bg1"/>
                  </a:glow>
                </a:effectLst>
              </a:rPr>
              <a:t>体操</a:t>
            </a:r>
            <a:r>
              <a:rPr kumimoji="1" lang="ja-JP" altLang="en-US" sz="3200" b="1" dirty="0"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</a:rPr>
              <a:t>を</a:t>
            </a:r>
            <a:endParaRPr kumimoji="1" lang="en-US" altLang="ja-JP" sz="3200" b="1" dirty="0">
              <a:solidFill>
                <a:srgbClr val="002060"/>
              </a:solidFill>
              <a:effectLst>
                <a:glow rad="139700">
                  <a:schemeClr val="bg1"/>
                </a:glow>
              </a:effectLst>
            </a:endParaRPr>
          </a:p>
          <a:p>
            <a:pPr fontAlgn="base"/>
            <a:r>
              <a:rPr kumimoji="1" lang="ja-JP" altLang="en-US" sz="3200" b="1" dirty="0"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</a:rPr>
              <a:t>ご一緒に！</a:t>
            </a:r>
            <a:endParaRPr lang="ja-JP" altLang="en-US" sz="3200" b="1" i="0" dirty="0">
              <a:solidFill>
                <a:srgbClr val="002060"/>
              </a:solidFill>
              <a:effectLst>
                <a:glow rad="139700">
                  <a:schemeClr val="bg1"/>
                </a:glow>
              </a:effectLst>
              <a:latin typeface="Hiragino Kaku Gothic Pro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9271FDF-340C-524F-6A93-D7DC94D3D6C3}"/>
              </a:ext>
            </a:extLst>
          </p:cNvPr>
          <p:cNvSpPr txBox="1"/>
          <p:nvPr/>
        </p:nvSpPr>
        <p:spPr>
          <a:xfrm>
            <a:off x="4722527" y="10258591"/>
            <a:ext cx="7086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0" i="0" dirty="0">
                <a:solidFill>
                  <a:schemeClr val="bg1"/>
                </a:solidFill>
                <a:effectLst>
                  <a:glow rad="127000">
                    <a:schemeClr val="tx1">
                      <a:lumMod val="95000"/>
                      <a:lumOff val="5000"/>
                    </a:scheme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提供：国営ひたち海浜公園</a:t>
            </a:r>
            <a:endParaRPr lang="ja-JP" altLang="en-US" sz="1600" dirty="0">
              <a:solidFill>
                <a:schemeClr val="bg1"/>
              </a:solidFill>
              <a:effectLst>
                <a:glow rad="127000">
                  <a:schemeClr val="tx1">
                    <a:lumMod val="95000"/>
                    <a:lumOff val="5000"/>
                  </a:schemeClr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99B13031-93EF-6A86-40F1-1BED322D30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963" y="2544821"/>
            <a:ext cx="8808852" cy="4954979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3A10B4C3-1586-187D-314F-AAFABBD3AC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1" r="3393" b="81901"/>
          <a:stretch>
            <a:fillRect/>
          </a:stretch>
        </p:blipFill>
        <p:spPr>
          <a:xfrm>
            <a:off x="1093414" y="2199248"/>
            <a:ext cx="5459785" cy="803172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09548423-29E2-C9C1-3D91-4037515F87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07" b="78217"/>
          <a:stretch>
            <a:fillRect/>
          </a:stretch>
        </p:blipFill>
        <p:spPr>
          <a:xfrm>
            <a:off x="142681" y="50710"/>
            <a:ext cx="2272017" cy="9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66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81012</TotalTime>
  <Words>26</Words>
  <Application>Microsoft Office PowerPoint</Application>
  <PresentationFormat>ユーザー設定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BIZ UDPゴシック</vt:lpstr>
      <vt:lpstr>DNP 秀英丸ゴシック Std B</vt:lpstr>
      <vt:lpstr>Hiragino Kaku Gothic Pro</vt:lpstr>
      <vt:lpstr>Noto Sans Regular Bold</vt:lpstr>
      <vt:lpstr>UD デジタル 教科書体 NP-B</vt:lpstr>
      <vt:lpstr>游ゴシック</vt:lpstr>
      <vt:lpstr>游ゴシック Light</vt:lpstr>
      <vt:lpstr>Arial</vt:lpstr>
      <vt:lpstr>Calibri</vt:lpstr>
      <vt:lpstr>Calibri Light</vt:lpstr>
      <vt:lpstr>Office テーマ</vt:lpstr>
      <vt:lpstr>デザインの設定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ラインナップチラシ</dc:title>
  <dc:creator>齋藤 芙美</dc:creator>
  <cp:lastModifiedBy>齋藤 芙美</cp:lastModifiedBy>
  <cp:revision>369</cp:revision>
  <cp:lastPrinted>2024-04-25T02:32:41Z</cp:lastPrinted>
  <dcterms:created xsi:type="dcterms:W3CDTF">2022-09-22T01:47:20Z</dcterms:created>
  <dcterms:modified xsi:type="dcterms:W3CDTF">2026-08-27T10:29:35Z</dcterms:modified>
</cp:coreProperties>
</file>