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68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0000"/>
    <a:srgbClr val="CCFFCC"/>
    <a:srgbClr val="FFCCFF"/>
    <a:srgbClr val="0070C0"/>
    <a:srgbClr val="CC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280" y="38"/>
      </p:cViewPr>
      <p:guideLst>
        <p:guide orient="horz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undo custSel modSld">
      <pc:chgData name="弘瀬美加" userId="1655e510-ccbd-443a-ba10-b90ce80a659d" providerId="ADAL" clId="{94C75BC0-6714-41A3-A9F7-83070409CD9F}" dt="2026-08-03T06:11:07.371" v="245" actId="20577"/>
      <pc:docMkLst>
        <pc:docMk/>
      </pc:docMkLst>
      <pc:sldChg chg="addSp delSp modSp mod">
        <pc:chgData name="弘瀬美加" userId="1655e510-ccbd-443a-ba10-b90ce80a659d" providerId="ADAL" clId="{94C75BC0-6714-41A3-A9F7-83070409CD9F}" dt="2026-08-03T06:11:07.371" v="245" actId="20577"/>
        <pc:sldMkLst>
          <pc:docMk/>
          <pc:sldMk cId="89545559" sldId="268"/>
        </pc:sldMkLst>
        <pc:spChg chg="mod">
          <ac:chgData name="弘瀬美加" userId="1655e510-ccbd-443a-ba10-b90ce80a659d" providerId="ADAL" clId="{94C75BC0-6714-41A3-A9F7-83070409CD9F}" dt="2026-08-03T05:58:45.145" v="78" actId="20577"/>
          <ac:spMkLst>
            <pc:docMk/>
            <pc:sldMk cId="89545559" sldId="268"/>
            <ac:spMk id="30" creationId="{5326D96B-2D47-45A9-9206-54E4F295372F}"/>
          </ac:spMkLst>
        </pc:spChg>
        <pc:spChg chg="mod">
          <ac:chgData name="弘瀬美加" userId="1655e510-ccbd-443a-ba10-b90ce80a659d" providerId="ADAL" clId="{94C75BC0-6714-41A3-A9F7-83070409CD9F}" dt="2026-08-03T06:10:27.174" v="196" actId="20577"/>
          <ac:spMkLst>
            <pc:docMk/>
            <pc:sldMk cId="89545559" sldId="268"/>
            <ac:spMk id="2054" creationId="{D1361434-4746-F9A9-43FC-1804237AE3D1}"/>
          </ac:spMkLst>
        </pc:spChg>
        <pc:spChg chg="mod">
          <ac:chgData name="弘瀬美加" userId="1655e510-ccbd-443a-ba10-b90ce80a659d" providerId="ADAL" clId="{94C75BC0-6714-41A3-A9F7-83070409CD9F}" dt="2026-08-03T06:00:47.612" v="130" actId="20577"/>
          <ac:spMkLst>
            <pc:docMk/>
            <pc:sldMk cId="89545559" sldId="268"/>
            <ac:spMk id="2064" creationId="{0E10EE00-FBA5-DB8F-6E52-98404A1C0F58}"/>
          </ac:spMkLst>
        </pc:spChg>
        <pc:spChg chg="mod">
          <ac:chgData name="弘瀬美加" userId="1655e510-ccbd-443a-ba10-b90ce80a659d" providerId="ADAL" clId="{94C75BC0-6714-41A3-A9F7-83070409CD9F}" dt="2026-08-03T06:11:07.371" v="245" actId="20577"/>
          <ac:spMkLst>
            <pc:docMk/>
            <pc:sldMk cId="89545559" sldId="268"/>
            <ac:spMk id="2065" creationId="{6F12F469-CAA1-29BB-62EA-1357146ABCE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329275-DFA3-4CB9-8605-CC3D78DD9506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B72D0-F367-4480-BB0B-3651C7A0A4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68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B72D0-F367-4480-BB0B-3651C7A0A4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852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66589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63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00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103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005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31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97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2857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8019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527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B5EB-ADAA-4FBC-A8D1-83EACD39414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F5CD4-A061-4D8B-84E9-0337182753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5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326D96B-2D47-45A9-9206-54E4F295372F}"/>
              </a:ext>
            </a:extLst>
          </p:cNvPr>
          <p:cNvSpPr/>
          <p:nvPr/>
        </p:nvSpPr>
        <p:spPr>
          <a:xfrm>
            <a:off x="1" y="8285590"/>
            <a:ext cx="6857999" cy="1636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kumimoji="1" lang="ja-JP" altLang="en-US" sz="24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開催日時</a:t>
            </a:r>
            <a:endParaRPr kumimoji="1" lang="en-US" altLang="ja-JP" sz="2400" b="1" dirty="0">
              <a:ln w="0"/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pPr algn="ctr"/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2026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年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10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月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20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日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(</a:t>
            </a:r>
            <a:r>
              <a:rPr kumimoji="1" lang="ja-JP" altLang="en-US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火</a:t>
            </a:r>
            <a:r>
              <a:rPr kumimoji="1" lang="en-US" altLang="ja-JP" sz="3200" b="1" dirty="0">
                <a:ln w="0"/>
                <a:solidFill>
                  <a:schemeClr val="tx1"/>
                </a:solidFill>
                <a:latin typeface="UD デジタル 教科書体 NP-B"/>
                <a:ea typeface="UD デジタル 教科書体 NP-B"/>
              </a:rPr>
              <a:t>)</a:t>
            </a:r>
            <a:endParaRPr lang="en-US" altLang="ja-JP" sz="3200" b="1" dirty="0">
              <a:ln w="0"/>
              <a:solidFill>
                <a:schemeClr val="tx1"/>
              </a:solidFill>
              <a:latin typeface="UD デジタル 教科書体 NP-B"/>
              <a:ea typeface="UD デジタル 教科書体 NP-B"/>
            </a:endParaRPr>
          </a:p>
          <a:p>
            <a:pPr algn="ctr"/>
            <a:r>
              <a:rPr kumimoji="1" lang="ja-JP" altLang="en-US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午後</a:t>
            </a:r>
            <a:r>
              <a:rPr kumimoji="1" lang="en-US" altLang="ja-JP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2</a:t>
            </a:r>
            <a:r>
              <a:rPr kumimoji="1" lang="ja-JP" altLang="en-US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時～午後</a:t>
            </a:r>
            <a:r>
              <a:rPr kumimoji="1" lang="en-US" altLang="ja-JP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  <a:r>
              <a:rPr kumimoji="1" lang="ja-JP" altLang="en-US" sz="2800" b="1" dirty="0">
                <a:ln w="0"/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時</a:t>
            </a:r>
            <a:endParaRPr kumimoji="1" lang="en-US" altLang="zh-TW" sz="2800" b="1" dirty="0">
              <a:ln w="0"/>
              <a:solidFill>
                <a:schemeClr val="tx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pic>
        <p:nvPicPr>
          <p:cNvPr id="2050" name="Picture 2" descr="コリスライブ | シニア向けオンラインレク">
            <a:extLst>
              <a:ext uri="{FF2B5EF4-FFF2-40B4-BE49-F238E27FC236}">
                <a16:creationId xmlns:a16="http://schemas.microsoft.com/office/drawing/2014/main" id="{1CED86A6-1DAC-4C68-81B0-1C0318F2E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804" y="9508176"/>
            <a:ext cx="1647371" cy="40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和紙">
            <a:extLst>
              <a:ext uri="{FF2B5EF4-FFF2-40B4-BE49-F238E27FC236}">
                <a16:creationId xmlns:a16="http://schemas.microsoft.com/office/drawing/2014/main" id="{F6DD1988-12F3-C641-0DD5-9A06874790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77"/>
          <a:stretch/>
        </p:blipFill>
        <p:spPr bwMode="auto">
          <a:xfrm>
            <a:off x="0" y="0"/>
            <a:ext cx="6858000" cy="827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" name="正方形/長方形 2047">
            <a:extLst>
              <a:ext uri="{FF2B5EF4-FFF2-40B4-BE49-F238E27FC236}">
                <a16:creationId xmlns:a16="http://schemas.microsoft.com/office/drawing/2014/main" id="{03A041F4-B7B6-82FE-71BB-270AF48DAFFA}"/>
              </a:ext>
            </a:extLst>
          </p:cNvPr>
          <p:cNvSpPr/>
          <p:nvPr/>
        </p:nvSpPr>
        <p:spPr>
          <a:xfrm>
            <a:off x="250783" y="163649"/>
            <a:ext cx="6364796" cy="7946805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049" name="グループ化 2048">
            <a:extLst>
              <a:ext uri="{FF2B5EF4-FFF2-40B4-BE49-F238E27FC236}">
                <a16:creationId xmlns:a16="http://schemas.microsoft.com/office/drawing/2014/main" id="{D974CB09-DC6C-D970-8FC4-0934E5E9A3C9}"/>
              </a:ext>
            </a:extLst>
          </p:cNvPr>
          <p:cNvGrpSpPr/>
          <p:nvPr/>
        </p:nvGrpSpPr>
        <p:grpSpPr>
          <a:xfrm>
            <a:off x="494702" y="333709"/>
            <a:ext cx="5868596" cy="1298187"/>
            <a:chOff x="1117600" y="1616574"/>
            <a:chExt cx="9956800" cy="3472798"/>
          </a:xfrm>
        </p:grpSpPr>
        <p:grpSp>
          <p:nvGrpSpPr>
            <p:cNvPr id="2072" name="グループ化 2071">
              <a:extLst>
                <a:ext uri="{FF2B5EF4-FFF2-40B4-BE49-F238E27FC236}">
                  <a16:creationId xmlns:a16="http://schemas.microsoft.com/office/drawing/2014/main" id="{2A603C18-C139-0123-41FE-8FE9FD21EDC3}"/>
                </a:ext>
              </a:extLst>
            </p:cNvPr>
            <p:cNvGrpSpPr/>
            <p:nvPr/>
          </p:nvGrpSpPr>
          <p:grpSpPr>
            <a:xfrm>
              <a:off x="1117600" y="1616574"/>
              <a:ext cx="9956800" cy="3472798"/>
              <a:chOff x="352424" y="1352747"/>
              <a:chExt cx="11487152" cy="4006564"/>
            </a:xfrm>
          </p:grpSpPr>
          <p:pic>
            <p:nvPicPr>
              <p:cNvPr id="2074" name="図 2073">
                <a:extLst>
                  <a:ext uri="{FF2B5EF4-FFF2-40B4-BE49-F238E27FC236}">
                    <a16:creationId xmlns:a16="http://schemas.microsoft.com/office/drawing/2014/main" id="{F32585EC-FA8E-51AF-8E7B-4DAD8635ED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2424" y="1352747"/>
                <a:ext cx="11487152" cy="4006564"/>
              </a:xfrm>
              <a:prstGeom prst="rect">
                <a:avLst/>
              </a:prstGeom>
            </p:spPr>
          </p:pic>
          <p:sp>
            <p:nvSpPr>
              <p:cNvPr id="2075" name="正方形/長方形 2074">
                <a:extLst>
                  <a:ext uri="{FF2B5EF4-FFF2-40B4-BE49-F238E27FC236}">
                    <a16:creationId xmlns:a16="http://schemas.microsoft.com/office/drawing/2014/main" id="{6A63669C-C9F5-D81E-EEA9-87F6BB8CB79C}"/>
                  </a:ext>
                </a:extLst>
              </p:cNvPr>
              <p:cNvSpPr/>
              <p:nvPr/>
            </p:nvSpPr>
            <p:spPr>
              <a:xfrm>
                <a:off x="1457325" y="2117726"/>
                <a:ext cx="9296400" cy="2268000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7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endParaRPr>
              </a:p>
            </p:txBody>
          </p:sp>
        </p:grpSp>
        <p:sp>
          <p:nvSpPr>
            <p:cNvPr id="2073" name="テキスト ボックス 2072">
              <a:extLst>
                <a:ext uri="{FF2B5EF4-FFF2-40B4-BE49-F238E27FC236}">
                  <a16:creationId xmlns:a16="http://schemas.microsoft.com/office/drawing/2014/main" id="{EBB90FCA-FA41-818D-0931-D7D979A776EC}"/>
                </a:ext>
              </a:extLst>
            </p:cNvPr>
            <p:cNvSpPr txBox="1"/>
            <p:nvPr/>
          </p:nvSpPr>
          <p:spPr>
            <a:xfrm>
              <a:off x="1493837" y="2262379"/>
              <a:ext cx="9204325" cy="14098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4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ふれあい川柳</a:t>
              </a:r>
              <a:endParaRPr kumimoji="1" lang="ja-JP" alt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  <p:sp>
        <p:nvSpPr>
          <p:cNvPr id="2051" name="テキスト ボックス 7">
            <a:extLst>
              <a:ext uri="{FF2B5EF4-FFF2-40B4-BE49-F238E27FC236}">
                <a16:creationId xmlns:a16="http://schemas.microsoft.com/office/drawing/2014/main" id="{9297ADED-E1B5-C7B8-AB1D-BA46A2D203CA}"/>
              </a:ext>
            </a:extLst>
          </p:cNvPr>
          <p:cNvSpPr txBox="1"/>
          <p:nvPr/>
        </p:nvSpPr>
        <p:spPr>
          <a:xfrm>
            <a:off x="3067246" y="6468849"/>
            <a:ext cx="3669544" cy="1438855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square" lIns="99060" tIns="49530" rIns="99060" bIns="4953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/>
                  </a:glow>
                </a:effectLst>
                <a:latin typeface="UD デジタル 教科書体 N-B"/>
                <a:ea typeface="UD デジタル 教科書体 N-B"/>
              </a:rPr>
              <a:t>句会形式の川柳番組。</a:t>
            </a:r>
            <a:endParaRPr lang="en-US" altLang="ja-JP" sz="1800">
              <a:solidFill>
                <a:schemeClr val="bg1">
                  <a:lumMod val="95000"/>
                </a:schemeClr>
              </a:solidFill>
              <a:effectLst>
                <a:glow rad="228600">
                  <a:schemeClr val="tx1"/>
                </a:glow>
              </a:effectLst>
              <a:latin typeface="UD デジタル 教科書体 N-B"/>
              <a:ea typeface="UD デジタル 教科書体 N-B"/>
            </a:endParaRPr>
          </a:p>
          <a:p>
            <a:pPr>
              <a:spcBef>
                <a:spcPts val="600"/>
              </a:spcBef>
            </a:pPr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/>
                  </a:glow>
                </a:effectLst>
                <a:latin typeface="UD デジタル 教科書体 N-B"/>
                <a:ea typeface="UD デジタル 教科書体 N-B"/>
              </a:rPr>
              <a:t>みなさんの採点で各賞を決定！</a:t>
            </a:r>
            <a:endParaRPr lang="en-US" altLang="ja-JP" sz="1800">
              <a:solidFill>
                <a:schemeClr val="bg1">
                  <a:lumMod val="95000"/>
                </a:schemeClr>
              </a:solidFill>
              <a:effectLst>
                <a:glow rad="228600">
                  <a:schemeClr val="tx1"/>
                </a:glow>
              </a:effectLst>
              <a:latin typeface="UD デジタル 教科書体 N-B"/>
              <a:ea typeface="UD デジタル 教科書体 N-B"/>
            </a:endParaRPr>
          </a:p>
          <a:p>
            <a:pPr>
              <a:spcBef>
                <a:spcPts val="600"/>
              </a:spcBef>
            </a:pPr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/>
                  </a:glow>
                </a:effectLst>
                <a:latin typeface="UD デジタル 教科書体 N-B"/>
                <a:ea typeface="UD デジタル 教科書体 N-B"/>
              </a:rPr>
              <a:t>即興で川柳づくりのコーナーも</a:t>
            </a:r>
            <a:endParaRPr lang="en-US" altLang="ja-JP" sz="1800">
              <a:solidFill>
                <a:schemeClr val="bg1">
                  <a:lumMod val="95000"/>
                </a:schemeClr>
              </a:solidFill>
              <a:effectLst>
                <a:glow rad="228600">
                  <a:schemeClr val="tx1"/>
                </a:glow>
              </a:effectLst>
              <a:latin typeface="UD デジタル 教科書体 N-B"/>
              <a:ea typeface="UD デジタル 教科書体 N-B"/>
            </a:endParaRPr>
          </a:p>
          <a:p>
            <a:pPr>
              <a:spcBef>
                <a:spcPts val="600"/>
              </a:spcBef>
            </a:pPr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tx1"/>
                  </a:glow>
                </a:effectLst>
                <a:latin typeface="UD デジタル 教科書体 N-B"/>
                <a:ea typeface="UD デジタル 教科書体 N-B"/>
              </a:rPr>
              <a:t>あります！</a:t>
            </a:r>
          </a:p>
        </p:txBody>
      </p:sp>
      <p:pic>
        <p:nvPicPr>
          <p:cNvPr id="2052" name="図 2051" descr="背景パターン が含まれている画像&#10;&#10;自動的に生成された説明">
            <a:extLst>
              <a:ext uri="{FF2B5EF4-FFF2-40B4-BE49-F238E27FC236}">
                <a16:creationId xmlns:a16="http://schemas.microsoft.com/office/drawing/2014/main" id="{B9980662-2FAA-6489-3A5F-2188EC0432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0" t="-51" r="25002"/>
          <a:stretch/>
        </p:blipFill>
        <p:spPr>
          <a:xfrm>
            <a:off x="2576994" y="1605896"/>
            <a:ext cx="1702175" cy="4522274"/>
          </a:xfrm>
          <a:prstGeom prst="rect">
            <a:avLst/>
          </a:prstGeom>
        </p:spPr>
      </p:pic>
      <p:pic>
        <p:nvPicPr>
          <p:cNvPr id="2053" name="図 2052" descr="背景パターン が含まれている画像&#10;&#10;自動的に生成された説明">
            <a:extLst>
              <a:ext uri="{FF2B5EF4-FFF2-40B4-BE49-F238E27FC236}">
                <a16:creationId xmlns:a16="http://schemas.microsoft.com/office/drawing/2014/main" id="{1B0016C4-FC29-7972-7FE7-562E64E6D88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0" t="-51" r="25002"/>
          <a:stretch/>
        </p:blipFill>
        <p:spPr>
          <a:xfrm>
            <a:off x="4471468" y="1604346"/>
            <a:ext cx="1702175" cy="4522274"/>
          </a:xfrm>
          <a:prstGeom prst="rect">
            <a:avLst/>
          </a:prstGeom>
        </p:spPr>
      </p:pic>
      <p:pic>
        <p:nvPicPr>
          <p:cNvPr id="2057" name="図 2056" descr="グリーン, 座る, テーブル, 持つ が含まれている画像&#10;&#10;自動的に生成された説明">
            <a:extLst>
              <a:ext uri="{FF2B5EF4-FFF2-40B4-BE49-F238E27FC236}">
                <a16:creationId xmlns:a16="http://schemas.microsoft.com/office/drawing/2014/main" id="{80593406-C9EA-5D00-BB61-BFB3B6144B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9855" flipH="1">
            <a:off x="5218846" y="463515"/>
            <a:ext cx="1021038" cy="1535811"/>
          </a:xfrm>
          <a:prstGeom prst="rect">
            <a:avLst/>
          </a:prstGeom>
        </p:spPr>
      </p:pic>
      <p:pic>
        <p:nvPicPr>
          <p:cNvPr id="2058" name="図 2057" descr="携帯電話を持っている男性&#10;&#10;中程度の精度で自動的に生成された説明">
            <a:extLst>
              <a:ext uri="{FF2B5EF4-FFF2-40B4-BE49-F238E27FC236}">
                <a16:creationId xmlns:a16="http://schemas.microsoft.com/office/drawing/2014/main" id="{A87D529F-64E9-DB18-55BA-FA6D6DF4F72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4262" y="6434878"/>
            <a:ext cx="1204926" cy="1224000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59" name="テキスト ボックス 7">
            <a:extLst>
              <a:ext uri="{FF2B5EF4-FFF2-40B4-BE49-F238E27FC236}">
                <a16:creationId xmlns:a16="http://schemas.microsoft.com/office/drawing/2014/main" id="{F8E317AC-586B-6B48-67B4-8F8091D178FD}"/>
              </a:ext>
            </a:extLst>
          </p:cNvPr>
          <p:cNvSpPr txBox="1"/>
          <p:nvPr/>
        </p:nvSpPr>
        <p:spPr>
          <a:xfrm>
            <a:off x="1668117" y="7339926"/>
            <a:ext cx="1486617" cy="561692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square" lIns="99060" tIns="49530" rIns="99060" bIns="4953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12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М</a:t>
            </a:r>
            <a:r>
              <a:rPr lang="ja-JP" altLang="en-US" sz="12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Ｃ</a:t>
            </a:r>
            <a:endParaRPr lang="en-US" altLang="ja-JP" sz="1200">
              <a:solidFill>
                <a:schemeClr val="bg1">
                  <a:lumMod val="95000"/>
                </a:schemeClr>
              </a:solidFill>
              <a:effectLst>
                <a:glow rad="228600">
                  <a:schemeClr val="accent6">
                    <a:lumMod val="75000"/>
                  </a:schemeClr>
                </a:glow>
              </a:effectLst>
              <a:latin typeface="UD デジタル 教科書体 N-B"/>
              <a:ea typeface="UD デジタル 教科書体 N-B"/>
            </a:endParaRPr>
          </a:p>
          <a:p>
            <a:pPr algn="ctr"/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小倉ひかる</a:t>
            </a:r>
          </a:p>
        </p:txBody>
      </p:sp>
      <p:pic>
        <p:nvPicPr>
          <p:cNvPr id="2060" name="図 2059">
            <a:extLst>
              <a:ext uri="{FF2B5EF4-FFF2-40B4-BE49-F238E27FC236}">
                <a16:creationId xmlns:a16="http://schemas.microsoft.com/office/drawing/2014/main" id="{DA155C94-E95A-52CB-2AC8-44CDB626696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785" t="26931" r="27668" b="37428"/>
          <a:stretch>
            <a:fillRect/>
          </a:stretch>
        </p:blipFill>
        <p:spPr>
          <a:xfrm>
            <a:off x="429512" y="6434878"/>
            <a:ext cx="1180782" cy="1180201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61" name="テキスト ボックス 2060">
            <a:extLst>
              <a:ext uri="{FF2B5EF4-FFF2-40B4-BE49-F238E27FC236}">
                <a16:creationId xmlns:a16="http://schemas.microsoft.com/office/drawing/2014/main" id="{4E45E1C9-3EE3-75DA-42D5-2C8D6962FE0A}"/>
              </a:ext>
            </a:extLst>
          </p:cNvPr>
          <p:cNvSpPr txBox="1"/>
          <p:nvPr/>
        </p:nvSpPr>
        <p:spPr>
          <a:xfrm>
            <a:off x="318610" y="7339926"/>
            <a:ext cx="1486617" cy="561692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  <p:txBody>
          <a:bodyPr wrap="square" lIns="99060" tIns="49530" rIns="99060" bIns="4953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2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柳人</a:t>
            </a:r>
            <a:endParaRPr lang="en-US" altLang="ja-JP" sz="1200">
              <a:solidFill>
                <a:schemeClr val="bg1">
                  <a:lumMod val="95000"/>
                </a:schemeClr>
              </a:solidFill>
              <a:effectLst>
                <a:glow rad="228600">
                  <a:schemeClr val="accent6">
                    <a:lumMod val="75000"/>
                  </a:schemeClr>
                </a:glow>
              </a:effectLst>
              <a:latin typeface="UD デジタル 教科書体 N-B"/>
              <a:ea typeface="UD デジタル 教科書体 N-B"/>
            </a:endParaRPr>
          </a:p>
          <a:p>
            <a:pPr algn="ctr"/>
            <a:r>
              <a:rPr lang="ja-JP" altLang="en-US" sz="1800">
                <a:solidFill>
                  <a:schemeClr val="bg1">
                    <a:lumMod val="95000"/>
                  </a:schemeClr>
                </a:solidFill>
                <a:effectLst>
                  <a:glow rad="228600">
                    <a:schemeClr val="accent6">
                      <a:lumMod val="75000"/>
                    </a:schemeClr>
                  </a:glow>
                </a:effectLst>
                <a:latin typeface="UD デジタル 教科書体 N-B"/>
                <a:ea typeface="UD デジタル 教科書体 N-B"/>
              </a:rPr>
              <a:t>上村脩</a:t>
            </a:r>
            <a:endParaRPr lang="ja-JP" altLang="en-US" sz="2800">
              <a:solidFill>
                <a:schemeClr val="bg1">
                  <a:lumMod val="95000"/>
                </a:schemeClr>
              </a:solidFill>
              <a:effectLst>
                <a:glow rad="228600">
                  <a:schemeClr val="accent6">
                    <a:lumMod val="75000"/>
                  </a:schemeClr>
                </a:glow>
              </a:effectLst>
              <a:latin typeface="UD デジタル 教科書体 N-B"/>
              <a:ea typeface="UD デジタル 教科書体 N-B"/>
            </a:endParaRPr>
          </a:p>
        </p:txBody>
      </p:sp>
      <p:pic>
        <p:nvPicPr>
          <p:cNvPr id="2062" name="図 2061" descr="背景パターン が含まれている画像&#10;&#10;自動的に生成された説明">
            <a:extLst>
              <a:ext uri="{FF2B5EF4-FFF2-40B4-BE49-F238E27FC236}">
                <a16:creationId xmlns:a16="http://schemas.microsoft.com/office/drawing/2014/main" id="{E99ED01B-04DD-B195-E5CF-A85C8F6E50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30" t="-51" r="25002"/>
          <a:stretch/>
        </p:blipFill>
        <p:spPr>
          <a:xfrm>
            <a:off x="637040" y="1605896"/>
            <a:ext cx="1702175" cy="4522274"/>
          </a:xfrm>
          <a:prstGeom prst="rect">
            <a:avLst/>
          </a:prstGeom>
        </p:spPr>
      </p:pic>
      <p:sp>
        <p:nvSpPr>
          <p:cNvPr id="2065" name="テキスト ボックス 2064">
            <a:extLst>
              <a:ext uri="{FF2B5EF4-FFF2-40B4-BE49-F238E27FC236}">
                <a16:creationId xmlns:a16="http://schemas.microsoft.com/office/drawing/2014/main" id="{6F12F469-CAA1-29BB-62EA-1357146ABCE5}"/>
              </a:ext>
            </a:extLst>
          </p:cNvPr>
          <p:cNvSpPr txBox="1"/>
          <p:nvPr/>
        </p:nvSpPr>
        <p:spPr>
          <a:xfrm>
            <a:off x="4624782" y="3063861"/>
            <a:ext cx="1384995" cy="44207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ロボットが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うきうき顔で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床掃除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70A0880-581D-303A-6711-2A9B16CD3B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563" y="1846283"/>
            <a:ext cx="829128" cy="1097375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6E8A7CC9-B86E-F188-05DA-DC026C4E659E}"/>
              </a:ext>
            </a:extLst>
          </p:cNvPr>
          <p:cNvGrpSpPr/>
          <p:nvPr/>
        </p:nvGrpSpPr>
        <p:grpSpPr>
          <a:xfrm>
            <a:off x="3035698" y="1839080"/>
            <a:ext cx="824806" cy="1060906"/>
            <a:chOff x="3689742" y="1604345"/>
            <a:chExt cx="824806" cy="1060906"/>
          </a:xfrm>
        </p:grpSpPr>
        <p:pic>
          <p:nvPicPr>
            <p:cNvPr id="6" name="図 5" descr="図形, 円&#10;&#10;自動的に生成された説明">
              <a:extLst>
                <a:ext uri="{FF2B5EF4-FFF2-40B4-BE49-F238E27FC236}">
                  <a16:creationId xmlns:a16="http://schemas.microsoft.com/office/drawing/2014/main" id="{6E9780FB-19BA-E719-D1AC-CE9D57515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9742" y="1604345"/>
              <a:ext cx="824806" cy="1060906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FD41F397-7A1C-123D-1A86-D906D1FC8D48}"/>
                </a:ext>
              </a:extLst>
            </p:cNvPr>
            <p:cNvSpPr txBox="1"/>
            <p:nvPr/>
          </p:nvSpPr>
          <p:spPr>
            <a:xfrm>
              <a:off x="3865487" y="1712880"/>
              <a:ext cx="461665" cy="553998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r>
                <a:rPr kumimoji="1" lang="ja-JP" altLang="en-US">
                  <a:latin typeface="HGS創英ﾌﾟﾚｾﾞﾝｽEB" panose="02020800000000000000" pitchFamily="18" charset="-128"/>
                  <a:ea typeface="HGS創英ﾌﾟﾚｾﾞﾝｽEB" panose="02020800000000000000" pitchFamily="18" charset="-128"/>
                </a:rPr>
                <a:t>金賞</a:t>
              </a:r>
            </a:p>
          </p:txBody>
        </p:sp>
      </p:grpSp>
      <p:sp>
        <p:nvSpPr>
          <p:cNvPr id="2064" name="テキスト ボックス 2063">
            <a:extLst>
              <a:ext uri="{FF2B5EF4-FFF2-40B4-BE49-F238E27FC236}">
                <a16:creationId xmlns:a16="http://schemas.microsoft.com/office/drawing/2014/main" id="{0E10EE00-FBA5-DB8F-6E52-98404A1C0F58}"/>
              </a:ext>
            </a:extLst>
          </p:cNvPr>
          <p:cNvSpPr txBox="1"/>
          <p:nvPr/>
        </p:nvSpPr>
        <p:spPr>
          <a:xfrm>
            <a:off x="2749777" y="3063861"/>
            <a:ext cx="1384995" cy="44207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うきうきを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鞄につめて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夏旅行</a:t>
            </a:r>
          </a:p>
        </p:txBody>
      </p:sp>
      <p:sp>
        <p:nvSpPr>
          <p:cNvPr id="2054" name="テキスト ボックス 2053">
            <a:extLst>
              <a:ext uri="{FF2B5EF4-FFF2-40B4-BE49-F238E27FC236}">
                <a16:creationId xmlns:a16="http://schemas.microsoft.com/office/drawing/2014/main" id="{D1361434-4746-F9A9-43FC-1804237AE3D1}"/>
              </a:ext>
            </a:extLst>
          </p:cNvPr>
          <p:cNvSpPr txBox="1"/>
          <p:nvPr/>
        </p:nvSpPr>
        <p:spPr>
          <a:xfrm>
            <a:off x="806489" y="3158045"/>
            <a:ext cx="1384995" cy="44207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郵便箱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はずむ心に </a:t>
            </a:r>
            <a:endParaRPr kumimoji="1" lang="en-US" altLang="ja-JP" sz="2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kumimoji="1" lang="ja-JP" altLang="en-US" sz="2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請求書</a:t>
            </a:r>
          </a:p>
        </p:txBody>
      </p:sp>
      <p:pic>
        <p:nvPicPr>
          <p:cNvPr id="2" name="図 1" descr="図形, 円&#10;&#10;自動的に生成された説明">
            <a:extLst>
              <a:ext uri="{FF2B5EF4-FFF2-40B4-BE49-F238E27FC236}">
                <a16:creationId xmlns:a16="http://schemas.microsoft.com/office/drawing/2014/main" id="{6DC81E4C-068D-3CC1-D319-826A183BAA7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0157" y="1846967"/>
            <a:ext cx="824280" cy="109669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810F9B8-6ACC-7433-C45F-B982F6E69D1A}"/>
              </a:ext>
            </a:extLst>
          </p:cNvPr>
          <p:cNvSpPr txBox="1"/>
          <p:nvPr/>
        </p:nvSpPr>
        <p:spPr>
          <a:xfrm>
            <a:off x="5134528" y="1974236"/>
            <a:ext cx="461665" cy="55399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>
                <a:latin typeface="HGS創英ﾌﾟﾚｾﾞﾝｽEB" panose="02020800000000000000" pitchFamily="18" charset="-128"/>
                <a:ea typeface="HGS創英ﾌﾟﾚｾﾞﾝｽEB" panose="02020800000000000000" pitchFamily="18" charset="-128"/>
              </a:rPr>
              <a:t>銅賞</a:t>
            </a:r>
          </a:p>
        </p:txBody>
      </p:sp>
    </p:spTree>
    <p:extLst>
      <p:ext uri="{BB962C8B-B14F-4D97-AF65-F5344CB8AC3E}">
        <p14:creationId xmlns:p14="http://schemas.microsoft.com/office/powerpoint/2010/main" val="89545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1F95503-6E06-44A9-8ACD-7029616C0F7E}">
  <ds:schemaRefs>
    <ds:schemaRef ds:uri="http://schemas.microsoft.com/office/2006/documentManagement/types"/>
    <ds:schemaRef ds:uri="ccc50300-c016-41b3-baf7-1f053ea3de53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purl.org/dc/elements/1.1/"/>
    <ds:schemaRef ds:uri="http://purl.org/dc/dcmitype/"/>
    <ds:schemaRef ds:uri="aa497eed-f72d-442f-adf5-cc88fbf9cce6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0CF3ACD-1C45-4141-AAF5-D40FF10849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497eed-f72d-442f-adf5-cc88fbf9cce6"/>
    <ds:schemaRef ds:uri="ccc50300-c016-41b3-baf7-1f053ea3de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98DC3F-3397-4C41-BAFB-0A13F1B974E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539</TotalTime>
  <Words>78</Words>
  <Application>Microsoft Office PowerPoint</Application>
  <PresentationFormat>A4 210 x 297 mm</PresentationFormat>
  <Paragraphs>24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HGS創英ﾌﾟﾚｾﾞﾝｽEB</vt:lpstr>
      <vt:lpstr>UD デジタル 教科書体 N-B</vt:lpstr>
      <vt:lpstr>UD デジタル 教科書体 NP-B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寺田 勝也</dc:creator>
  <cp:lastModifiedBy>弘瀬美加</cp:lastModifiedBy>
  <cp:revision>83</cp:revision>
  <cp:lastPrinted>2025-07-01T03:46:36Z</cp:lastPrinted>
  <dcterms:created xsi:type="dcterms:W3CDTF">2021-12-24T07:23:06Z</dcterms:created>
  <dcterms:modified xsi:type="dcterms:W3CDTF">2026-08-03T06:11:12Z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