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6"/>
  </p:notesMasterIdLst>
  <p:sldIdLst>
    <p:sldId id="322" r:id="rId5"/>
  </p:sldIdLst>
  <p:sldSz cx="6858000" cy="9906000" type="A4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1" userDrawn="1">
          <p15:clr>
            <a:srgbClr val="A4A3A4"/>
          </p15:clr>
        </p15:guide>
        <p15:guide id="2" pos="2160" userDrawn="1">
          <p15:clr>
            <a:srgbClr val="A4A3A4"/>
          </p15:clr>
        </p15:guide>
        <p15:guide id="5" orient="horz" pos="2349" userDrawn="1">
          <p15:clr>
            <a:srgbClr val="A4A3A4"/>
          </p15:clr>
        </p15:guide>
        <p15:guide id="7" orient="horz" pos="5456" userDrawn="1">
          <p15:clr>
            <a:srgbClr val="A4A3A4"/>
          </p15:clr>
        </p15:guide>
        <p15:guide id="8" orient="horz" pos="307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1415"/>
    <a:srgbClr val="CCECFF"/>
    <a:srgbClr val="CCCCFF"/>
    <a:srgbClr val="CC99FF"/>
    <a:srgbClr val="FFCCFF"/>
    <a:srgbClr val="FF3300"/>
    <a:srgbClr val="000066"/>
    <a:srgbClr val="FF33CC"/>
    <a:srgbClr val="FF0000"/>
    <a:srgbClr val="33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667" autoAdjust="0"/>
  </p:normalViewPr>
  <p:slideViewPr>
    <p:cSldViewPr snapToGrid="0" showGuides="1">
      <p:cViewPr varScale="1">
        <p:scale>
          <a:sx n="51" d="100"/>
          <a:sy n="51" d="100"/>
        </p:scale>
        <p:origin x="2755" y="48"/>
      </p:cViewPr>
      <p:guideLst>
        <p:guide orient="horz" pos="81"/>
        <p:guide pos="2160"/>
        <p:guide orient="horz" pos="2349"/>
        <p:guide orient="horz" pos="5456"/>
        <p:guide orient="horz" pos="30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329275-DFA3-4CB9-8605-CC3D78DD9506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9337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4B72D0-F367-4480-BB0B-3651C7A0A4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5689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A363CB-3CAF-426B-A020-3F34FA506F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D6F3D63-3054-9FF9-A783-6EAE1914DB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43B779A-C8E6-C751-FC31-1D3CA8C936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D4CE96C-FF0C-F0E1-DD3E-193FF1A811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4B72D0-F367-4480-BB0B-3651C7A0A469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7742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66589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229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6663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9014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007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5103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1005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5316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1974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2857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8019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5272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BFB5EB-ADAA-4FBC-A8D1-83EACD394142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959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E5D590-B882-1584-806C-1CCDBDEF2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1" name="正方形/長方形 1130">
            <a:extLst>
              <a:ext uri="{FF2B5EF4-FFF2-40B4-BE49-F238E27FC236}">
                <a16:creationId xmlns:a16="http://schemas.microsoft.com/office/drawing/2014/main" id="{2E864764-8765-A477-96C4-DEA4EA5C91DE}"/>
              </a:ext>
            </a:extLst>
          </p:cNvPr>
          <p:cNvSpPr/>
          <p:nvPr/>
        </p:nvSpPr>
        <p:spPr>
          <a:xfrm>
            <a:off x="-1" y="8287936"/>
            <a:ext cx="6858000" cy="16105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開催日時　</a:t>
            </a:r>
            <a:endParaRPr kumimoji="1" lang="en-US" altLang="ja-JP" sz="2400" dirty="0">
              <a:ln w="0"/>
              <a:solidFill>
                <a:schemeClr val="tx1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  <a:p>
            <a:pPr algn="ctr"/>
            <a:r>
              <a:rPr kumimoji="1" lang="en-US" altLang="ja-JP" sz="40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2026</a:t>
            </a:r>
            <a:r>
              <a:rPr kumimoji="1" lang="ja-JP" altLang="en-US" sz="40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年</a:t>
            </a:r>
            <a:r>
              <a:rPr kumimoji="1" lang="en-US" altLang="ja-JP" sz="40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10</a:t>
            </a:r>
            <a:r>
              <a:rPr kumimoji="1" lang="ja-JP" altLang="en-US" sz="40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月</a:t>
            </a:r>
            <a:r>
              <a:rPr kumimoji="1" lang="en-US" altLang="ja-JP" sz="40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13</a:t>
            </a:r>
            <a:r>
              <a:rPr kumimoji="1" lang="ja-JP" altLang="en-US" sz="40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日</a:t>
            </a:r>
            <a:r>
              <a:rPr kumimoji="1" lang="en-US" altLang="ja-JP" sz="40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(</a:t>
            </a:r>
            <a:r>
              <a:rPr kumimoji="1" lang="ja-JP" altLang="en-US" sz="40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火</a:t>
            </a:r>
            <a:r>
              <a:rPr kumimoji="1" lang="en-US" altLang="ja-JP" sz="40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)</a:t>
            </a:r>
          </a:p>
          <a:p>
            <a:pPr algn="ctr"/>
            <a:r>
              <a:rPr kumimoji="1" lang="ja-JP" altLang="en-US" sz="28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午後</a:t>
            </a:r>
            <a:r>
              <a:rPr kumimoji="1" lang="en-US" altLang="ja-JP" sz="28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2</a:t>
            </a:r>
            <a:r>
              <a:rPr kumimoji="1" lang="ja-JP" altLang="en-US" sz="28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時～午後</a:t>
            </a:r>
            <a:r>
              <a:rPr kumimoji="1" lang="en-US" altLang="ja-JP" sz="28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3</a:t>
            </a:r>
            <a:r>
              <a:rPr kumimoji="1" lang="ja-JP" altLang="en-US" sz="28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時</a:t>
            </a:r>
            <a:endParaRPr kumimoji="1" lang="en-US" altLang="ja-JP" sz="2800" dirty="0">
              <a:ln w="0"/>
              <a:solidFill>
                <a:schemeClr val="tx1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</p:txBody>
      </p:sp>
      <p:sp>
        <p:nvSpPr>
          <p:cNvPr id="22" name="二等辺三角形 21">
            <a:extLst>
              <a:ext uri="{FF2B5EF4-FFF2-40B4-BE49-F238E27FC236}">
                <a16:creationId xmlns:a16="http://schemas.microsoft.com/office/drawing/2014/main" id="{BC154AEF-8569-BE86-FF70-807A009D58B0}"/>
              </a:ext>
            </a:extLst>
          </p:cNvPr>
          <p:cNvSpPr/>
          <p:nvPr/>
        </p:nvSpPr>
        <p:spPr>
          <a:xfrm rot="4922566">
            <a:off x="-8404600" y="3373285"/>
            <a:ext cx="62540" cy="26260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700"/>
          </a:p>
        </p:txBody>
      </p:sp>
      <p:sp>
        <p:nvSpPr>
          <p:cNvPr id="23" name="二等辺三角形 22">
            <a:extLst>
              <a:ext uri="{FF2B5EF4-FFF2-40B4-BE49-F238E27FC236}">
                <a16:creationId xmlns:a16="http://schemas.microsoft.com/office/drawing/2014/main" id="{697AF2F5-C6B7-D7BD-E2FD-2DB3DC41759C}"/>
              </a:ext>
            </a:extLst>
          </p:cNvPr>
          <p:cNvSpPr/>
          <p:nvPr/>
        </p:nvSpPr>
        <p:spPr>
          <a:xfrm rot="4806679">
            <a:off x="-8135510" y="3369077"/>
            <a:ext cx="62540" cy="26260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700"/>
          </a:p>
        </p:txBody>
      </p:sp>
      <p:pic>
        <p:nvPicPr>
          <p:cNvPr id="29" name="Picture 2" descr="コリスライブ | シニア向けオンラインレク">
            <a:extLst>
              <a:ext uri="{FF2B5EF4-FFF2-40B4-BE49-F238E27FC236}">
                <a16:creationId xmlns:a16="http://schemas.microsoft.com/office/drawing/2014/main" id="{F62003A0-8415-E632-CC42-79FACFFD12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0628" y="9491028"/>
            <a:ext cx="1647371" cy="405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11E1F9DB-A53C-FCAB-4569-091F6B1E5A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489"/>
          <a:stretch>
            <a:fillRect/>
          </a:stretch>
        </p:blipFill>
        <p:spPr>
          <a:xfrm>
            <a:off x="13623" y="7543"/>
            <a:ext cx="6844377" cy="8298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1646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a497eed-f72d-442f-adf5-cc88fbf9cce6">
      <Terms xmlns="http://schemas.microsoft.com/office/infopath/2007/PartnerControls"/>
    </lcf76f155ced4ddcb4097134ff3c332f>
    <TaxCatchAll xmlns="ccc50300-c016-41b3-baf7-1f053ea3de5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9F5F022BB60044085833BC67A9EC4E1" ma:contentTypeVersion="19" ma:contentTypeDescription="新しいドキュメントを作成します。" ma:contentTypeScope="" ma:versionID="9f12cf6de7ee3ca16ae47081e4a06ff5">
  <xsd:schema xmlns:xsd="http://www.w3.org/2001/XMLSchema" xmlns:xs="http://www.w3.org/2001/XMLSchema" xmlns:p="http://schemas.microsoft.com/office/2006/metadata/properties" xmlns:ns2="aa497eed-f72d-442f-adf5-cc88fbf9cce6" xmlns:ns3="ccc50300-c016-41b3-baf7-1f053ea3de53" targetNamespace="http://schemas.microsoft.com/office/2006/metadata/properties" ma:root="true" ma:fieldsID="0920b095259d2a726c1674a6898666c2" ns2:_="" ns3:_="">
    <xsd:import namespace="aa497eed-f72d-442f-adf5-cc88fbf9cce6"/>
    <xsd:import namespace="ccc50300-c016-41b3-baf7-1f053ea3de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497eed-f72d-442f-adf5-cc88fbf9cc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画像タグ" ma:readOnly="false" ma:fieldId="{5cf76f15-5ced-4ddc-b409-7134ff3c332f}" ma:taxonomyMulti="true" ma:sspId="6a5cffce-6c33-4680-ac84-0ac7a4f179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50300-c016-41b3-baf7-1f053ea3de5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855a181-ea05-460e-b802-33546dcac796}" ma:internalName="TaxCatchAll" ma:showField="CatchAllData" ma:web="ccc50300-c016-41b3-baf7-1f053ea3de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1F95503-6E06-44A9-8ACD-7029616C0F7E}">
  <ds:schemaRefs>
    <ds:schemaRef ds:uri="http://purl.org/dc/elements/1.1/"/>
    <ds:schemaRef ds:uri="http://purl.org/dc/terms/"/>
    <ds:schemaRef ds:uri="ccc50300-c016-41b3-baf7-1f053ea3de53"/>
    <ds:schemaRef ds:uri="http://schemas.microsoft.com/office/2006/metadata/properties"/>
    <ds:schemaRef ds:uri="http://schemas.openxmlformats.org/package/2006/metadata/core-properties"/>
    <ds:schemaRef ds:uri="aa497eed-f72d-442f-adf5-cc88fbf9cce6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198DC3F-3397-4C41-BAFB-0A13F1B974E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556349F-FB0B-4265-8FC4-AE395F66FBE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a497eed-f72d-442f-adf5-cc88fbf9cce6"/>
    <ds:schemaRef ds:uri="ccc50300-c016-41b3-baf7-1f053ea3de5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5608cd3c-7d84-4c0f-bc42-7b1734e76a06}" enabled="0" method="" siteId="{5608cd3c-7d84-4c0f-bc42-7b1734e76a0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591</TotalTime>
  <Words>19</Words>
  <Application>Microsoft Office PowerPoint</Application>
  <PresentationFormat>A4 210 x 297 mm</PresentationFormat>
  <Paragraphs>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HGS創英角ｺﾞｼｯｸUB</vt:lpstr>
      <vt:lpstr>游ゴシック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寺田 勝也</dc:creator>
  <cp:lastModifiedBy>hirose mica</cp:lastModifiedBy>
  <cp:revision>6</cp:revision>
  <cp:lastPrinted>2025-04-30T04:27:50Z</cp:lastPrinted>
  <dcterms:created xsi:type="dcterms:W3CDTF">2021-12-24T07:23:06Z</dcterms:created>
  <dcterms:modified xsi:type="dcterms:W3CDTF">2026-08-20T04:08:20Z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0x01010009F5F022BB60044085833BC67A9EC4E1</vt:lpwstr>
  </property>
  <property fmtid="{D5CDD505-2E9C-101B-9397-08002B2CF9AE}" pid="3" name="MediaServiceImageTags">
    <vt:lpwstr/>
  </property>
</Properties>
</file>