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notesMasterIdLst>
    <p:notesMasterId r:id="rId6"/>
  </p:notesMasterIdLst>
  <p:sldIdLst>
    <p:sldId id="259" r:id="rId5"/>
  </p:sldIdLst>
  <p:sldSz cx="6858000" cy="9906000" type="A4"/>
  <p:notesSz cx="6799263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5A30"/>
    <a:srgbClr val="F16565"/>
    <a:srgbClr val="F69C9C"/>
    <a:srgbClr val="3E68AC"/>
    <a:srgbClr val="EF7C35"/>
    <a:srgbClr val="F8AF2C"/>
    <a:srgbClr val="F36D31"/>
    <a:srgbClr val="CC0000"/>
    <a:srgbClr val="FAD962"/>
    <a:srgbClr val="EE85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3" d="100"/>
          <a:sy n="63" d="100"/>
        </p:scale>
        <p:origin x="247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弘瀬美加" userId="1655e510-ccbd-443a-ba10-b90ce80a659d" providerId="ADAL" clId="{94C75BC0-6714-41A3-A9F7-83070409CD9F}"/>
    <pc:docChg chg="undo custSel addSld delSld modSld">
      <pc:chgData name="弘瀬美加" userId="1655e510-ccbd-443a-ba10-b90ce80a659d" providerId="ADAL" clId="{94C75BC0-6714-41A3-A9F7-83070409CD9F}" dt="2026-08-19T00:54:39.386" v="127" actId="20577"/>
      <pc:docMkLst>
        <pc:docMk/>
      </pc:docMkLst>
      <pc:sldChg chg="addSp delSp modSp add mod">
        <pc:chgData name="弘瀬美加" userId="1655e510-ccbd-443a-ba10-b90ce80a659d" providerId="ADAL" clId="{94C75BC0-6714-41A3-A9F7-83070409CD9F}" dt="2026-08-19T00:54:39.386" v="127" actId="20577"/>
        <pc:sldMkLst>
          <pc:docMk/>
          <pc:sldMk cId="2648205583" sldId="259"/>
        </pc:sldMkLst>
        <pc:spChg chg="mod">
          <ac:chgData name="弘瀬美加" userId="1655e510-ccbd-443a-ba10-b90ce80a659d" providerId="ADAL" clId="{94C75BC0-6714-41A3-A9F7-83070409CD9F}" dt="2026-08-19T00:54:39.386" v="127" actId="20577"/>
          <ac:spMkLst>
            <pc:docMk/>
            <pc:sldMk cId="2648205583" sldId="259"/>
            <ac:spMk id="10" creationId="{6643A120-E56E-CB58-0580-7A7D65F75F7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6A41A0-6D3A-4358-995E-3B3E8C7FB8ED}" type="datetimeFigureOut">
              <a:rPr kumimoji="1" lang="ja-JP" altLang="en-US" smtClean="0"/>
              <a:t>2026/8/19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9337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4C8AC6-BF4C-4AB7-92A2-7065B2C2786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7522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817CD-654B-3C1A-A41F-BC51AED58A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303A85-58EC-A293-8957-7FC1CF70AA4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493E0E-4C99-D42A-987A-851BBEA5AF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2626A0-1DDF-8D99-C4AE-F48C75478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784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2618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12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34666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84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160" userDrawn="1">
          <p15:clr>
            <a:srgbClr val="F26B43"/>
          </p15:clr>
        </p15:guide>
        <p15:guide id="2" orient="horz" pos="3120" userDrawn="1">
          <p15:clr>
            <a:srgbClr val="F26B43"/>
          </p15:clr>
        </p15:guide>
        <p15:guide id="3" orient="horz" userDrawn="1">
          <p15:clr>
            <a:srgbClr val="F26B43"/>
          </p15:clr>
        </p15:guide>
        <p15:guide id="4" orient="horz" pos="6240" userDrawn="1">
          <p15:clr>
            <a:srgbClr val="F26B43"/>
          </p15:clr>
        </p15:guide>
        <p15:guide id="5" orient="horz" pos="5184" userDrawn="1">
          <p15:clr>
            <a:srgbClr val="5ACBF0"/>
          </p15:clr>
        </p15:guide>
        <p15:guide id="6" orient="horz" pos="2598" userDrawn="1">
          <p15:clr>
            <a:srgbClr val="5ACBF0"/>
          </p15:clr>
        </p15:guide>
        <p15:guide id="7" orient="horz" pos="5297" userDrawn="1">
          <p15:clr>
            <a:srgbClr val="9FCC3B"/>
          </p15:clr>
        </p15:guide>
        <p15:guide id="8" orient="horz" pos="6114" userDrawn="1">
          <p15:clr>
            <a:srgbClr val="9FCC3B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72EE2-9524-2E65-DE3B-B403EDF378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AB4318F4-74C0-5F24-7816-E05331330C23}"/>
              </a:ext>
            </a:extLst>
          </p:cNvPr>
          <p:cNvGrpSpPr/>
          <p:nvPr/>
        </p:nvGrpSpPr>
        <p:grpSpPr>
          <a:xfrm>
            <a:off x="0" y="8218358"/>
            <a:ext cx="6864765" cy="1687642"/>
            <a:chOff x="0" y="8218358"/>
            <a:chExt cx="6864765" cy="1687642"/>
          </a:xfrm>
        </p:grpSpPr>
        <p:grpSp>
          <p:nvGrpSpPr>
            <p:cNvPr id="3" name="グループ化 2">
              <a:extLst>
                <a:ext uri="{FF2B5EF4-FFF2-40B4-BE49-F238E27FC236}">
                  <a16:creationId xmlns:a16="http://schemas.microsoft.com/office/drawing/2014/main" id="{55AABBEE-5B82-E0F5-352B-A8D58B33C409}"/>
                </a:ext>
              </a:extLst>
            </p:cNvPr>
            <p:cNvGrpSpPr/>
            <p:nvPr/>
          </p:nvGrpSpPr>
          <p:grpSpPr>
            <a:xfrm>
              <a:off x="0" y="8218358"/>
              <a:ext cx="6864765" cy="1687642"/>
              <a:chOff x="0" y="8218358"/>
              <a:chExt cx="6864765" cy="1687642"/>
            </a:xfrm>
          </p:grpSpPr>
          <p:sp>
            <p:nvSpPr>
              <p:cNvPr id="6" name="正方形/長方形 5">
                <a:extLst>
                  <a:ext uri="{FF2B5EF4-FFF2-40B4-BE49-F238E27FC236}">
                    <a16:creationId xmlns:a16="http://schemas.microsoft.com/office/drawing/2014/main" id="{5AAA8790-195E-D79A-8362-63CDB05A166C}"/>
                  </a:ext>
                </a:extLst>
              </p:cNvPr>
              <p:cNvSpPr/>
              <p:nvPr/>
            </p:nvSpPr>
            <p:spPr>
              <a:xfrm>
                <a:off x="0" y="8218358"/>
                <a:ext cx="6849775" cy="168764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grpSp>
            <p:nvGrpSpPr>
              <p:cNvPr id="7" name="グループ化 6">
                <a:extLst>
                  <a:ext uri="{FF2B5EF4-FFF2-40B4-BE49-F238E27FC236}">
                    <a16:creationId xmlns:a16="http://schemas.microsoft.com/office/drawing/2014/main" id="{5696DDEB-213A-F217-42B7-39BEC5D7178E}"/>
                  </a:ext>
                </a:extLst>
              </p:cNvPr>
              <p:cNvGrpSpPr/>
              <p:nvPr/>
            </p:nvGrpSpPr>
            <p:grpSpPr>
              <a:xfrm>
                <a:off x="14989" y="8391112"/>
                <a:ext cx="6849776" cy="1335452"/>
                <a:chOff x="-1" y="8421092"/>
                <a:chExt cx="6849776" cy="1335452"/>
              </a:xfrm>
            </p:grpSpPr>
            <p:sp>
              <p:nvSpPr>
                <p:cNvPr id="9" name="テキスト ボックス 8">
                  <a:extLst>
                    <a:ext uri="{FF2B5EF4-FFF2-40B4-BE49-F238E27FC236}">
                      <a16:creationId xmlns:a16="http://schemas.microsoft.com/office/drawing/2014/main" id="{B127F92A-7287-C051-A5A3-F7E081B92BCC}"/>
                    </a:ext>
                  </a:extLst>
                </p:cNvPr>
                <p:cNvSpPr txBox="1"/>
                <p:nvPr/>
              </p:nvSpPr>
              <p:spPr>
                <a:xfrm>
                  <a:off x="-1" y="8421092"/>
                  <a:ext cx="6849775" cy="42582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167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開催日時</a:t>
                  </a:r>
                </a:p>
              </p:txBody>
            </p:sp>
            <p:sp>
              <p:nvSpPr>
                <p:cNvPr id="10" name="テキスト ボックス 9">
                  <a:extLst>
                    <a:ext uri="{FF2B5EF4-FFF2-40B4-BE49-F238E27FC236}">
                      <a16:creationId xmlns:a16="http://schemas.microsoft.com/office/drawing/2014/main" id="{6643A120-E56E-CB58-0580-7A7D65F75F70}"/>
                    </a:ext>
                  </a:extLst>
                </p:cNvPr>
                <p:cNvSpPr txBox="1"/>
                <p:nvPr/>
              </p:nvSpPr>
              <p:spPr>
                <a:xfrm>
                  <a:off x="-1" y="8721394"/>
                  <a:ext cx="6838699" cy="65909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2026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年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10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月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6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日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(</a:t>
                  </a:r>
                  <a:r>
                    <a:rPr kumimoji="1" lang="ja-JP" altLang="en-US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火</a:t>
                  </a:r>
                  <a:r>
                    <a:rPr kumimoji="1" lang="en-US" altLang="ja-JP" sz="3683" b="1" dirty="0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)</a:t>
                  </a:r>
                  <a:endParaRPr kumimoji="1" lang="ja-JP" altLang="en-US" sz="3683" b="1" dirty="0">
                    <a:latin typeface="Hiragino Kaku Gothic Pro W3" panose="020B0300000000000000" pitchFamily="34" charset="-128"/>
                    <a:ea typeface="Hiragino Kaku Gothic Pro W3" panose="020B0300000000000000" pitchFamily="34" charset="-128"/>
                  </a:endParaRPr>
                </a:p>
              </p:txBody>
            </p:sp>
            <p:sp>
              <p:nvSpPr>
                <p:cNvPr id="11" name="テキスト ボックス 10">
                  <a:extLst>
                    <a:ext uri="{FF2B5EF4-FFF2-40B4-BE49-F238E27FC236}">
                      <a16:creationId xmlns:a16="http://schemas.microsoft.com/office/drawing/2014/main" id="{93B86E28-767A-E20C-9D25-254AB6581AEE}"/>
                    </a:ext>
                  </a:extLst>
                </p:cNvPr>
                <p:cNvSpPr txBox="1"/>
                <p:nvPr/>
              </p:nvSpPr>
              <p:spPr>
                <a:xfrm>
                  <a:off x="0" y="9233324"/>
                  <a:ext cx="684977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2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時～午後</a:t>
                  </a:r>
                  <a:r>
                    <a:rPr kumimoji="1" lang="en-US" altLang="ja-JP" sz="2800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3</a:t>
                  </a:r>
                  <a:r>
                    <a:rPr kumimoji="1" lang="ja-JP" altLang="en-US" sz="2708" b="1">
                      <a:latin typeface="Hiragino Kaku Gothic Pro W3" panose="020B0300000000000000" pitchFamily="34" charset="-128"/>
                      <a:ea typeface="Hiragino Kaku Gothic Pro W3" panose="020B0300000000000000" pitchFamily="34" charset="-128"/>
                    </a:rPr>
                    <a:t>時</a:t>
                  </a:r>
                </a:p>
              </p:txBody>
            </p:sp>
          </p:grpSp>
        </p:grpSp>
        <p:pic>
          <p:nvPicPr>
            <p:cNvPr id="5" name="Picture 2" descr="コリスライブ | シニア向けオンラインレク">
              <a:extLst>
                <a:ext uri="{FF2B5EF4-FFF2-40B4-BE49-F238E27FC236}">
                  <a16:creationId xmlns:a16="http://schemas.microsoft.com/office/drawing/2014/main" id="{C9A8632E-838E-8B48-7568-B3924105D0A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288" y="9490972"/>
              <a:ext cx="1622411" cy="39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45D9DF74-B416-92A0-5B81-A2BE23E1C7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156"/>
          <a:stretch>
            <a:fillRect/>
          </a:stretch>
        </p:blipFill>
        <p:spPr>
          <a:xfrm>
            <a:off x="-41053" y="-13769"/>
            <a:ext cx="6920806" cy="842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205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09F5F022BB60044085833BC67A9EC4E1" ma:contentTypeVersion="19" ma:contentTypeDescription="新しいドキュメントを作成します。" ma:contentTypeScope="" ma:versionID="9f12cf6de7ee3ca16ae47081e4a06ff5">
  <xsd:schema xmlns:xsd="http://www.w3.org/2001/XMLSchema" xmlns:xs="http://www.w3.org/2001/XMLSchema" xmlns:p="http://schemas.microsoft.com/office/2006/metadata/properties" xmlns:ns2="aa497eed-f72d-442f-adf5-cc88fbf9cce6" xmlns:ns3="ccc50300-c016-41b3-baf7-1f053ea3de53" targetNamespace="http://schemas.microsoft.com/office/2006/metadata/properties" ma:root="true" ma:fieldsID="0920b095259d2a726c1674a6898666c2" ns2:_="" ns3:_="">
    <xsd:import namespace="aa497eed-f72d-442f-adf5-cc88fbf9cce6"/>
    <xsd:import namespace="ccc50300-c016-41b3-baf7-1f053ea3de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a497eed-f72d-442f-adf5-cc88fbf9cce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画像タグ" ma:readOnly="false" ma:fieldId="{5cf76f15-5ced-4ddc-b409-7134ff3c332f}" ma:taxonomyMulti="true" ma:sspId="6a5cffce-6c33-4680-ac84-0ac7a4f1798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50300-c016-41b3-baf7-1f053ea3de53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55a181-ea05-460e-b802-33546dcac796}" ma:internalName="TaxCatchAll" ma:showField="CatchAllData" ma:web="ccc50300-c016-41b3-baf7-1f053ea3de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a497eed-f72d-442f-adf5-cc88fbf9cce6">
      <Terms xmlns="http://schemas.microsoft.com/office/infopath/2007/PartnerControls"/>
    </lcf76f155ced4ddcb4097134ff3c332f>
    <TaxCatchAll xmlns="ccc50300-c016-41b3-baf7-1f053ea3de53" xsi:nil="true"/>
  </documentManagement>
</p:properties>
</file>

<file path=customXml/itemProps1.xml><?xml version="1.0" encoding="utf-8"?>
<ds:datastoreItem xmlns:ds="http://schemas.openxmlformats.org/officeDocument/2006/customXml" ds:itemID="{E0B9111E-F449-401C-83FE-029EACB65AB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9CAC72-4FE6-4720-86EB-2B1C18AC712B}">
  <ds:schemaRefs>
    <ds:schemaRef ds:uri="aa497eed-f72d-442f-adf5-cc88fbf9cce6"/>
    <ds:schemaRef ds:uri="ccc50300-c016-41b3-baf7-1f053ea3de5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4CB0FF0-31E9-4AA8-B768-6A5C0B3F998D}">
  <ds:schemaRefs>
    <ds:schemaRef ds:uri="aa497eed-f72d-442f-adf5-cc88fbf9cce6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ccc50300-c016-41b3-baf7-1f053ea3de53"/>
    <ds:schemaRef ds:uri="http://schemas.microsoft.com/office/2006/metadata/properties"/>
    <ds:schemaRef ds:uri="http://purl.org/dc/elements/1.1/"/>
  </ds:schemaRefs>
</ds:datastoreItem>
</file>

<file path=docMetadata/LabelInfo.xml><?xml version="1.0" encoding="utf-8"?>
<clbl:labelList xmlns:clbl="http://schemas.microsoft.com/office/2020/mipLabelMetadata">
  <clbl:label id="{5608cd3c-7d84-4c0f-bc42-7b1734e76a06}" enabled="0" method="" siteId="{5608cd3c-7d84-4c0f-bc42-7b1734e76a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19</Words>
  <Application>Microsoft Office PowerPoint</Application>
  <PresentationFormat>A4 210 x 297 mm</PresentationFormat>
  <Paragraphs>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Hiragino Kaku Gothic Pro W3</vt:lpstr>
      <vt:lpstr>游ゴシック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K. Natsuo</dc:creator>
  <cp:lastModifiedBy>弘瀬美加</cp:lastModifiedBy>
  <cp:revision>1</cp:revision>
  <cp:lastPrinted>2026-07-08T07:07:11Z</cp:lastPrinted>
  <dcterms:created xsi:type="dcterms:W3CDTF">2022-02-20T16:12:08Z</dcterms:created>
  <dcterms:modified xsi:type="dcterms:W3CDTF">2026-08-19T00:54:48Z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0x01010009F5F022BB60044085833BC67A9EC4E1</vt:lpwstr>
  </property>
  <property fmtid="{D5CDD505-2E9C-101B-9397-08002B2CF9AE}" pid="3" name="MediaServiceImageTags">
    <vt:lpwstr/>
  </property>
</Properties>
</file>