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2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12B"/>
    <a:srgbClr val="F8AF2C"/>
    <a:srgbClr val="3E68AC"/>
    <a:srgbClr val="1C90B4"/>
    <a:srgbClr val="D89C06"/>
    <a:srgbClr val="F8662C"/>
    <a:srgbClr val="CA3208"/>
    <a:srgbClr val="8EC909"/>
    <a:srgbClr val="FA4700"/>
    <a:srgbClr val="F1B0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4:03:26.998" v="21" actId="20577"/>
      <pc:docMkLst>
        <pc:docMk/>
      </pc:docMkLst>
      <pc:sldChg chg="modSp mod">
        <pc:chgData name="弘瀬美加" userId="1655e510-ccbd-443a-ba10-b90ce80a659d" providerId="ADAL" clId="{94C75BC0-6714-41A3-A9F7-83070409CD9F}" dt="2026-08-03T04:03:26.998" v="21" actId="20577"/>
        <pc:sldMkLst>
          <pc:docMk/>
          <pc:sldMk cId="1499496646" sldId="322"/>
        </pc:sldMkLst>
        <pc:spChg chg="mod">
          <ac:chgData name="弘瀬美加" userId="1655e510-ccbd-443a-ba10-b90ce80a659d" providerId="ADAL" clId="{94C75BC0-6714-41A3-A9F7-83070409CD9F}" dt="2026-08-03T04:03:26.998" v="21" actId="20577"/>
          <ac:spMkLst>
            <pc:docMk/>
            <pc:sldMk cId="1499496646" sldId="322"/>
            <ac:spMk id="23" creationId="{CFA38CDD-6F2C-E717-BBA9-874CD306E6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背景パターン&#10;&#10;自動的に生成された説明">
            <a:extLst>
              <a:ext uri="{FF2B5EF4-FFF2-40B4-BE49-F238E27FC236}">
                <a16:creationId xmlns:a16="http://schemas.microsoft.com/office/drawing/2014/main" id="{68BBC18B-51DD-B049-D14F-FC60C6098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87" y="-2"/>
            <a:ext cx="6912551" cy="974279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0A6FE94D-0DD2-4C85-A34F-53D4B4B0E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11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58" t="14661" r="40800" b="19630"/>
          <a:stretch/>
        </p:blipFill>
        <p:spPr>
          <a:xfrm rot="5400000">
            <a:off x="724998" y="2028738"/>
            <a:ext cx="5287698" cy="5044573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C2629EF-2B65-426D-BAB1-498DE874F45E}"/>
              </a:ext>
            </a:extLst>
          </p:cNvPr>
          <p:cNvSpPr txBox="1"/>
          <p:nvPr/>
        </p:nvSpPr>
        <p:spPr>
          <a:xfrm>
            <a:off x="87086" y="5614466"/>
            <a:ext cx="2802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00" b="1" dirty="0">
                <a:solidFill>
                  <a:srgbClr val="3E68AC"/>
                </a:solidFill>
                <a:effectLst>
                  <a:glow rad="152400">
                    <a:schemeClr val="bg1"/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体操は苦手！と</a:t>
            </a:r>
            <a:endParaRPr kumimoji="1" lang="en-US" altLang="ja-JP" sz="2600" b="1" dirty="0">
              <a:solidFill>
                <a:srgbClr val="3E68AC"/>
              </a:solidFill>
              <a:effectLst>
                <a:glow rad="152400">
                  <a:schemeClr val="bg1"/>
                </a:glo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600" b="1" dirty="0">
                <a:solidFill>
                  <a:srgbClr val="3E68AC"/>
                </a:solidFill>
                <a:effectLst>
                  <a:glow rad="152400">
                    <a:schemeClr val="bg1"/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思っている方</a:t>
            </a:r>
            <a:endParaRPr kumimoji="1" lang="en-US" altLang="ja-JP" sz="2600" b="1" dirty="0">
              <a:solidFill>
                <a:srgbClr val="3E68AC"/>
              </a:solidFill>
              <a:effectLst>
                <a:glow rad="152400">
                  <a:schemeClr val="bg1"/>
                </a:glo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D05279B-AF95-4F35-FC3E-815F47D0F68B}"/>
              </a:ext>
            </a:extLst>
          </p:cNvPr>
          <p:cNvGrpSpPr/>
          <p:nvPr/>
        </p:nvGrpSpPr>
        <p:grpSpPr>
          <a:xfrm>
            <a:off x="732781" y="290886"/>
            <a:ext cx="5398386" cy="1761843"/>
            <a:chOff x="3226474" y="202812"/>
            <a:chExt cx="5398386" cy="1761843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ED850364-4886-60B5-22D5-BA834AF0378E}"/>
                </a:ext>
              </a:extLst>
            </p:cNvPr>
            <p:cNvGrpSpPr/>
            <p:nvPr/>
          </p:nvGrpSpPr>
          <p:grpSpPr>
            <a:xfrm>
              <a:off x="3232422" y="202812"/>
              <a:ext cx="5392438" cy="1761843"/>
              <a:chOff x="738119" y="254048"/>
              <a:chExt cx="5392438" cy="1761843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ACA228B8-DC64-447C-A111-B8EDAE9EB4C2}"/>
                  </a:ext>
                </a:extLst>
              </p:cNvPr>
              <p:cNvSpPr/>
              <p:nvPr/>
            </p:nvSpPr>
            <p:spPr>
              <a:xfrm>
                <a:off x="738119" y="909895"/>
                <a:ext cx="5392438" cy="110599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>
                    <a:gd name="adj1" fmla="val 8557"/>
                    <a:gd name="adj2" fmla="val 0"/>
                  </a:avLst>
                </a:prstTxWarp>
              </a:bodyPr>
              <a:lstStyle/>
              <a:p>
                <a:pPr algn="ctr"/>
                <a:r>
                  <a:rPr lang="ja-JP" altLang="en-US" sz="320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懐メロ体操♪</a:t>
                </a:r>
                <a:endParaRPr kumimoji="1" lang="ja-JP" altLang="en-US" sz="3200" dirty="0">
                  <a:ln w="127000">
                    <a:solidFill>
                      <a:schemeClr val="bg1"/>
                    </a:solidFill>
                  </a:ln>
                  <a:solidFill>
                    <a:srgbClr val="008000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7AD62636-8434-97F7-5EF4-A8FA822F7ED5}"/>
                  </a:ext>
                </a:extLst>
              </p:cNvPr>
              <p:cNvSpPr/>
              <p:nvPr/>
            </p:nvSpPr>
            <p:spPr>
              <a:xfrm>
                <a:off x="1027067" y="254048"/>
                <a:ext cx="4761621" cy="65521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/>
                </a:prstTxWarp>
              </a:bodyPr>
              <a:lstStyle/>
              <a:p>
                <a:pPr algn="ctr"/>
                <a:r>
                  <a:rPr kumimoji="1" lang="ja-JP" altLang="en-US" sz="360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ラブリーチャーミー</a:t>
                </a:r>
                <a:r>
                  <a:rPr kumimoji="1" lang="ja-JP" altLang="en-US" sz="3600" dirty="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の</a:t>
                </a:r>
                <a:endParaRPr kumimoji="1" lang="en-US" altLang="ja-JP" sz="3600" dirty="0">
                  <a:ln w="127000">
                    <a:solidFill>
                      <a:schemeClr val="bg1"/>
                    </a:solidFill>
                  </a:ln>
                  <a:solidFill>
                    <a:srgbClr val="008000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</p:grp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6216F5BC-4FF3-DDD1-55B9-B79B07874C91}"/>
                </a:ext>
              </a:extLst>
            </p:cNvPr>
            <p:cNvGrpSpPr/>
            <p:nvPr/>
          </p:nvGrpSpPr>
          <p:grpSpPr>
            <a:xfrm>
              <a:off x="3226474" y="210529"/>
              <a:ext cx="5392438" cy="1753701"/>
              <a:chOff x="732171" y="261765"/>
              <a:chExt cx="5392438" cy="1753701"/>
            </a:xfrm>
          </p:grpSpPr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95C59ADE-78E2-7F94-6AC3-A0510CCBC6DF}"/>
                  </a:ext>
                </a:extLst>
              </p:cNvPr>
              <p:cNvSpPr/>
              <p:nvPr/>
            </p:nvSpPr>
            <p:spPr>
              <a:xfrm>
                <a:off x="732171" y="909470"/>
                <a:ext cx="5392438" cy="110599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>
                    <a:gd name="adj1" fmla="val 8557"/>
                    <a:gd name="adj2" fmla="val 0"/>
                  </a:avLst>
                </a:prstTxWarp>
              </a:bodyPr>
              <a:lstStyle/>
              <a:p>
                <a:pPr algn="ctr"/>
                <a:r>
                  <a:rPr lang="ja-JP" altLang="en-US" sz="3200">
                    <a:ln w="0"/>
                    <a:solidFill>
                      <a:srgbClr val="CA3208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懐メロ体操♪</a:t>
                </a:r>
                <a:endParaRPr kumimoji="1" lang="ja-JP" altLang="en-US" sz="3200" dirty="0">
                  <a:ln w="0"/>
                  <a:solidFill>
                    <a:srgbClr val="CA3208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D511C465-9AE4-A1AC-823F-4D38BED04F75}"/>
                  </a:ext>
                </a:extLst>
              </p:cNvPr>
              <p:cNvSpPr/>
              <p:nvPr/>
            </p:nvSpPr>
            <p:spPr>
              <a:xfrm>
                <a:off x="1021119" y="261765"/>
                <a:ext cx="4761621" cy="65521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/>
                </a:prstTxWarp>
              </a:bodyPr>
              <a:lstStyle/>
              <a:p>
                <a:pPr algn="ctr"/>
                <a:r>
                  <a:rPr kumimoji="1" lang="ja-JP" altLang="en-US" sz="3600">
                    <a:ln w="0"/>
                    <a:solidFill>
                      <a:srgbClr val="F9A12B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ラブリーチャーミー</a:t>
                </a:r>
                <a:r>
                  <a:rPr kumimoji="1" lang="ja-JP" altLang="en-US" sz="3600" dirty="0">
                    <a:ln w="0"/>
                    <a:solidFill>
                      <a:srgbClr val="F9A12B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の</a:t>
                </a:r>
                <a:endParaRPr kumimoji="1" lang="en-US" altLang="ja-JP" sz="3600" dirty="0">
                  <a:ln w="0"/>
                  <a:solidFill>
                    <a:srgbClr val="F9A12B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</p:grp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8EF2DB64-FF16-63E3-3E64-C0C8B68D6231}"/>
              </a:ext>
            </a:extLst>
          </p:cNvPr>
          <p:cNvGrpSpPr/>
          <p:nvPr/>
        </p:nvGrpSpPr>
        <p:grpSpPr>
          <a:xfrm>
            <a:off x="1908087" y="6552275"/>
            <a:ext cx="5255848" cy="1446550"/>
            <a:chOff x="4940224" y="4036521"/>
            <a:chExt cx="5255848" cy="1446550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3792E70-D75F-A6A2-F127-4F6F67EA549E}"/>
                </a:ext>
              </a:extLst>
            </p:cNvPr>
            <p:cNvSpPr txBox="1"/>
            <p:nvPr/>
          </p:nvSpPr>
          <p:spPr>
            <a:xfrm>
              <a:off x="4940224" y="4036521"/>
              <a:ext cx="52558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 b="1" dirty="0">
                  <a:ln w="76200">
                    <a:solidFill>
                      <a:schemeClr val="bg1"/>
                    </a:solidFill>
                  </a:ln>
                  <a:effectLst>
                    <a:glow rad="139700">
                      <a:schemeClr val="bg1">
                        <a:lumMod val="95000"/>
                      </a:schemeClr>
                    </a:glo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音楽にあわせて</a:t>
              </a:r>
              <a:endParaRPr kumimoji="1" lang="en-US" altLang="ja-JP" sz="4400" b="1" dirty="0">
                <a:ln w="76200">
                  <a:solidFill>
                    <a:schemeClr val="bg1"/>
                  </a:solidFill>
                </a:ln>
                <a:effectLst>
                  <a:glow rad="139700">
                    <a:schemeClr val="bg1">
                      <a:lumMod val="95000"/>
                    </a:schemeClr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kumimoji="1" lang="ja-JP" altLang="en-US" sz="4400" b="1" dirty="0">
                  <a:ln w="76200">
                    <a:solidFill>
                      <a:schemeClr val="bg1"/>
                    </a:solidFill>
                  </a:ln>
                  <a:effectLst>
                    <a:glow rad="139700">
                      <a:schemeClr val="bg1">
                        <a:lumMod val="95000"/>
                      </a:schemeClr>
                    </a:glo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楽しくご一緒に！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C17E0399-F8B7-1D2B-1041-8CDB618D9225}"/>
                </a:ext>
              </a:extLst>
            </p:cNvPr>
            <p:cNvSpPr txBox="1"/>
            <p:nvPr/>
          </p:nvSpPr>
          <p:spPr>
            <a:xfrm>
              <a:off x="4940224" y="4036521"/>
              <a:ext cx="52558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 b="1" dirty="0">
                  <a:ln w="9525">
                    <a:solidFill>
                      <a:srgbClr val="FFC000"/>
                    </a:solidFill>
                  </a:ln>
                  <a:solidFill>
                    <a:srgbClr val="D89C06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音楽にあわせて</a:t>
              </a:r>
              <a:endParaRPr kumimoji="1" lang="en-US" altLang="ja-JP" sz="4400" b="1" dirty="0">
                <a:ln w="9525">
                  <a:solidFill>
                    <a:srgbClr val="FFC000"/>
                  </a:solidFill>
                </a:ln>
                <a:solidFill>
                  <a:srgbClr val="D89C06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kumimoji="1" lang="ja-JP" altLang="en-US" sz="4400" b="1" dirty="0">
                  <a:ln w="9525">
                    <a:solidFill>
                      <a:srgbClr val="FFC000"/>
                    </a:solidFill>
                  </a:ln>
                  <a:solidFill>
                    <a:srgbClr val="D89C06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楽しくご一緒に！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F2FB9F7-7DBB-FC55-364C-AB5162F7AD2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89A0D6EA-86FD-FE2D-C6A5-91425C253FD5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C800024-E430-3FD3-1553-7CA26009D112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FE19AED4-303D-BE57-CBE8-82EBA77A6FEF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D2093093-AEAD-81BF-09DA-DEBB3B43FAB3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CFA38CDD-6F2C-E717-BBA9-874CD306E61F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10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4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E2532921-C7F2-E6CA-0C7C-D30400C38A5A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90FB03DE-A0EF-9B90-668A-8B889E0D4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9496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7C462B3E-8E91-48D2-A327-F8BFDC40C3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C7462A-77A8-42E5-A85A-7AB635A324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9170E4-F420-4D90-8930-303ADC3922CC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aa497eed-f72d-442f-adf5-cc88fbf9cce6"/>
    <ds:schemaRef ds:uri="ccc50300-c016-41b3-baf7-1f053ea3de53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1156</TotalTime>
  <Words>52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HGS創英角ｺﾞｼｯｸUB</vt:lpstr>
      <vt:lpstr>HG丸ｺﾞｼｯｸM-PRO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83</cp:revision>
  <dcterms:created xsi:type="dcterms:W3CDTF">2022-02-20T16:12:08Z</dcterms:created>
  <dcterms:modified xsi:type="dcterms:W3CDTF">2026-08-03T04:03:31Z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