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6"/>
  </p:notesMasterIdLst>
  <p:sldIdLst>
    <p:sldId id="322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1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5" orient="horz" pos="2349" userDrawn="1">
          <p15:clr>
            <a:srgbClr val="A4A3A4"/>
          </p15:clr>
        </p15:guide>
        <p15:guide id="7" orient="horz" pos="5456" userDrawn="1">
          <p15:clr>
            <a:srgbClr val="A4A3A4"/>
          </p15:clr>
        </p15:guide>
        <p15:guide id="8" orient="horz" pos="307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415"/>
    <a:srgbClr val="CCECFF"/>
    <a:srgbClr val="CCCCFF"/>
    <a:srgbClr val="CC99FF"/>
    <a:srgbClr val="FFCCFF"/>
    <a:srgbClr val="FF3300"/>
    <a:srgbClr val="000066"/>
    <a:srgbClr val="FF33CC"/>
    <a:srgbClr val="FF0000"/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667" autoAdjust="0"/>
  </p:normalViewPr>
  <p:slideViewPr>
    <p:cSldViewPr snapToGrid="0" showGuides="1">
      <p:cViewPr varScale="1">
        <p:scale>
          <a:sx n="57" d="100"/>
          <a:sy n="57" d="100"/>
        </p:scale>
        <p:origin x="3072" y="67"/>
      </p:cViewPr>
      <p:guideLst>
        <p:guide orient="horz" pos="81"/>
        <p:guide pos="2160"/>
        <p:guide orient="horz" pos="2349"/>
        <p:guide orient="horz" pos="5456"/>
        <p:guide orient="horz" pos="30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329275-DFA3-4CB9-8605-CC3D78DD9506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9337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4B72D0-F367-4480-BB0B-3651C7A0A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5689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363CB-3CAF-426B-A020-3F34FA506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D6F3D63-3054-9FF9-A783-6EAE1914DB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43B779A-C8E6-C751-FC31-1D3CA8C936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D4CE96C-FF0C-F0E1-DD3E-193FF1A811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4B72D0-F367-4480-BB0B-3651C7A0A46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7742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66589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29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6663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9014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007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5103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1005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5316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1974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2857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8019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5272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FB5EB-ADAA-4FBC-A8D1-83EACD394142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959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5D590-B882-1584-806C-1CCDBDEF2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正方形/長方形 1130">
            <a:extLst>
              <a:ext uri="{FF2B5EF4-FFF2-40B4-BE49-F238E27FC236}">
                <a16:creationId xmlns:a16="http://schemas.microsoft.com/office/drawing/2014/main" id="{2E864764-8765-A477-96C4-DEA4EA5C91DE}"/>
              </a:ext>
            </a:extLst>
          </p:cNvPr>
          <p:cNvSpPr/>
          <p:nvPr/>
        </p:nvSpPr>
        <p:spPr>
          <a:xfrm>
            <a:off x="-1" y="8287936"/>
            <a:ext cx="6858000" cy="16105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開催日時　</a:t>
            </a:r>
            <a:endParaRPr kumimoji="1" lang="en-US" altLang="ja-JP" sz="2400" dirty="0">
              <a:ln w="0"/>
              <a:solidFill>
                <a:schemeClr val="tx1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pPr algn="ctr"/>
            <a:r>
              <a:rPr kumimoji="1" lang="en-US" altLang="ja-JP" sz="40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2026</a:t>
            </a:r>
            <a:r>
              <a:rPr kumimoji="1" lang="ja-JP" altLang="en-US" sz="40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年</a:t>
            </a:r>
            <a:r>
              <a:rPr kumimoji="1" lang="en-US" altLang="ja-JP" sz="40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9</a:t>
            </a:r>
            <a:r>
              <a:rPr kumimoji="1" lang="ja-JP" altLang="en-US" sz="40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月</a:t>
            </a:r>
            <a:r>
              <a:rPr kumimoji="1" lang="en-US" altLang="ja-JP" sz="40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15</a:t>
            </a:r>
            <a:r>
              <a:rPr kumimoji="1" lang="ja-JP" altLang="en-US" sz="40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日</a:t>
            </a:r>
            <a:r>
              <a:rPr kumimoji="1" lang="en-US" altLang="ja-JP" sz="40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(</a:t>
            </a:r>
            <a:r>
              <a:rPr kumimoji="1" lang="ja-JP" altLang="en-US" sz="40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火</a:t>
            </a:r>
            <a:r>
              <a:rPr kumimoji="1" lang="en-US" altLang="ja-JP" sz="40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)</a:t>
            </a:r>
          </a:p>
          <a:p>
            <a:pPr algn="ctr"/>
            <a:r>
              <a:rPr kumimoji="1" lang="ja-JP" altLang="en-US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午後</a:t>
            </a:r>
            <a:r>
              <a:rPr kumimoji="1" lang="en-US" altLang="ja-JP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2</a:t>
            </a:r>
            <a:r>
              <a:rPr kumimoji="1" lang="ja-JP" altLang="en-US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時～午後</a:t>
            </a:r>
            <a:r>
              <a:rPr kumimoji="1" lang="en-US" altLang="ja-JP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3</a:t>
            </a:r>
            <a:r>
              <a:rPr kumimoji="1" lang="ja-JP" altLang="en-US" sz="2800" dirty="0">
                <a:ln w="0"/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時</a:t>
            </a:r>
            <a:endParaRPr kumimoji="1" lang="en-US" altLang="ja-JP" sz="2800" dirty="0">
              <a:ln w="0"/>
              <a:solidFill>
                <a:schemeClr val="tx1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sp>
        <p:nvSpPr>
          <p:cNvPr id="22" name="二等辺三角形 21">
            <a:extLst>
              <a:ext uri="{FF2B5EF4-FFF2-40B4-BE49-F238E27FC236}">
                <a16:creationId xmlns:a16="http://schemas.microsoft.com/office/drawing/2014/main" id="{BC154AEF-8569-BE86-FF70-807A009D58B0}"/>
              </a:ext>
            </a:extLst>
          </p:cNvPr>
          <p:cNvSpPr/>
          <p:nvPr/>
        </p:nvSpPr>
        <p:spPr>
          <a:xfrm rot="4922566">
            <a:off x="-8404600" y="3373285"/>
            <a:ext cx="62540" cy="26260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00"/>
          </a:p>
        </p:txBody>
      </p:sp>
      <p:sp>
        <p:nvSpPr>
          <p:cNvPr id="23" name="二等辺三角形 22">
            <a:extLst>
              <a:ext uri="{FF2B5EF4-FFF2-40B4-BE49-F238E27FC236}">
                <a16:creationId xmlns:a16="http://schemas.microsoft.com/office/drawing/2014/main" id="{697AF2F5-C6B7-D7BD-E2FD-2DB3DC41759C}"/>
              </a:ext>
            </a:extLst>
          </p:cNvPr>
          <p:cNvSpPr/>
          <p:nvPr/>
        </p:nvSpPr>
        <p:spPr>
          <a:xfrm rot="4806679">
            <a:off x="-8135510" y="3369077"/>
            <a:ext cx="62540" cy="26260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00"/>
          </a:p>
        </p:txBody>
      </p:sp>
      <p:pic>
        <p:nvPicPr>
          <p:cNvPr id="29" name="Picture 2" descr="コリスライブ | シニア向けオンラインレク">
            <a:extLst>
              <a:ext uri="{FF2B5EF4-FFF2-40B4-BE49-F238E27FC236}">
                <a16:creationId xmlns:a16="http://schemas.microsoft.com/office/drawing/2014/main" id="{F62003A0-8415-E632-CC42-79FACFFD1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628" y="9491028"/>
            <a:ext cx="1647371" cy="40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11E1F9DB-A53C-FCAB-4569-091F6B1E5A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89"/>
          <a:stretch>
            <a:fillRect/>
          </a:stretch>
        </p:blipFill>
        <p:spPr>
          <a:xfrm>
            <a:off x="13623" y="7543"/>
            <a:ext cx="6844377" cy="8298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164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Props1.xml><?xml version="1.0" encoding="utf-8"?>
<ds:datastoreItem xmlns:ds="http://schemas.openxmlformats.org/officeDocument/2006/customXml" ds:itemID="{0556349F-FB0B-4265-8FC4-AE395F66FB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497eed-f72d-442f-adf5-cc88fbf9cce6"/>
    <ds:schemaRef ds:uri="ccc50300-c016-41b3-baf7-1f053ea3de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198DC3F-3397-4C41-BAFB-0A13F1B974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1F95503-6E06-44A9-8ACD-7029616C0F7E}">
  <ds:schemaRefs>
    <ds:schemaRef ds:uri="http://purl.org/dc/elements/1.1/"/>
    <ds:schemaRef ds:uri="http://purl.org/dc/terms/"/>
    <ds:schemaRef ds:uri="ccc50300-c016-41b3-baf7-1f053ea3de53"/>
    <ds:schemaRef ds:uri="http://schemas.microsoft.com/office/2006/metadata/properties"/>
    <ds:schemaRef ds:uri="http://schemas.openxmlformats.org/package/2006/metadata/core-properties"/>
    <ds:schemaRef ds:uri="aa497eed-f72d-442f-adf5-cc88fbf9cce6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591</TotalTime>
  <Words>19</Words>
  <Application>Microsoft Office PowerPoint</Application>
  <PresentationFormat>A4 210 x 297 mm</PresentationFormat>
  <Paragraphs>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HGS創英角ｺﾞｼｯｸUB</vt:lpstr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寺田 勝也</dc:creator>
  <cp:lastModifiedBy>弘瀬美加</cp:lastModifiedBy>
  <cp:revision>7</cp:revision>
  <cp:lastPrinted>2025-04-30T04:27:50Z</cp:lastPrinted>
  <dcterms:created xsi:type="dcterms:W3CDTF">2021-12-24T07:23:06Z</dcterms:created>
  <dcterms:modified xsi:type="dcterms:W3CDTF">2026-08-21T02:58:02Z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