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7050"/>
    <a:srgbClr val="0E1813"/>
    <a:srgbClr val="578E75"/>
    <a:srgbClr val="7C3B15"/>
    <a:srgbClr val="874B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41" d="100"/>
          <a:sy n="41" d="100"/>
        </p:scale>
        <p:origin x="22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037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60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174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70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8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83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16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42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53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14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49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CC7E0-39AE-7747-B71D-7738C2FFE201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43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0">
              <a:srgbClr val="C00000"/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05D0731-6AB9-33D2-BEC0-F14F343FB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042" y="0"/>
            <a:ext cx="7000083" cy="9906000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B012D12-4405-0DAA-0D2A-195C39C380EA}"/>
              </a:ext>
            </a:extLst>
          </p:cNvPr>
          <p:cNvSpPr/>
          <p:nvPr/>
        </p:nvSpPr>
        <p:spPr>
          <a:xfrm>
            <a:off x="1796993" y="5756743"/>
            <a:ext cx="3772533" cy="834062"/>
          </a:xfrm>
          <a:prstGeom prst="roundRect">
            <a:avLst/>
          </a:prstGeom>
          <a:solidFill>
            <a:srgbClr val="257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9FE199D-50FE-8443-96A5-4C22D2EED3C5}"/>
              </a:ext>
            </a:extLst>
          </p:cNvPr>
          <p:cNvSpPr txBox="1"/>
          <p:nvPr/>
        </p:nvSpPr>
        <p:spPr>
          <a:xfrm>
            <a:off x="1880121" y="5850609"/>
            <a:ext cx="3344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日にち：</a:t>
            </a:r>
            <a:r>
              <a:rPr kumimoji="1" lang="en-US" altLang="ja-JP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2026</a:t>
            </a:r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年</a:t>
            </a:r>
            <a:r>
              <a:rPr kumimoji="1" lang="en-US" altLang="ja-JP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7</a:t>
            </a:r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月</a:t>
            </a:r>
            <a:r>
              <a:rPr kumimoji="1" lang="en-US" altLang="ja-JP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12</a:t>
            </a:r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日</a:t>
            </a:r>
            <a:r>
              <a:rPr kumimoji="1" lang="en-US" altLang="ja-JP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(</a:t>
            </a:r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日</a:t>
            </a:r>
            <a:r>
              <a:rPr kumimoji="1" lang="en-US" altLang="ja-JP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)</a:t>
            </a:r>
          </a:p>
          <a:p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時　間：</a:t>
            </a:r>
            <a:r>
              <a:rPr kumimoji="1" lang="en-US" altLang="ja-JP" b="1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15</a:t>
            </a:r>
            <a:r>
              <a:rPr kumimoji="1" lang="ja-JP" altLang="en-US" b="1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：</a:t>
            </a:r>
            <a:r>
              <a:rPr kumimoji="1" lang="en-US" altLang="ja-JP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00 </a:t>
            </a:r>
            <a:r>
              <a:rPr kumimoji="1" lang="ja-JP" altLang="en-US" b="1" dirty="0">
                <a:solidFill>
                  <a:schemeClr val="bg1"/>
                </a:solidFill>
                <a:latin typeface="07やさしさゴシック手書き" panose="02000600000000000000" pitchFamily="50" charset="-128"/>
                <a:ea typeface="07やさしさゴシック手書き" panose="02000600000000000000" pitchFamily="50" charset="-128"/>
              </a:rPr>
              <a:t>～</a:t>
            </a:r>
          </a:p>
        </p:txBody>
      </p:sp>
    </p:spTree>
    <p:extLst>
      <p:ext uri="{BB962C8B-B14F-4D97-AF65-F5344CB8AC3E}">
        <p14:creationId xmlns:p14="http://schemas.microsoft.com/office/powerpoint/2010/main" val="2423383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17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07やさしさゴシック手書き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岡本 舞子</dc:creator>
  <cp:lastModifiedBy>齋藤 芙美</cp:lastModifiedBy>
  <cp:revision>5</cp:revision>
  <dcterms:created xsi:type="dcterms:W3CDTF">2026-02-10T13:29:06Z</dcterms:created>
  <dcterms:modified xsi:type="dcterms:W3CDTF">2026-07-08T02:02:50Z</dcterms:modified>
</cp:coreProperties>
</file>