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32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A16E6-A61C-4FF0-B000-59BE68468FDD}" type="datetimeFigureOut">
              <a:rPr kumimoji="1" lang="ja-JP" altLang="en-US" smtClean="0"/>
              <a:t>2026/7/1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842E8-E381-49EA-AA02-7C60ADA7EC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4993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A16E6-A61C-4FF0-B000-59BE68468FDD}" type="datetimeFigureOut">
              <a:rPr kumimoji="1" lang="ja-JP" altLang="en-US" smtClean="0"/>
              <a:t>2026/7/1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842E8-E381-49EA-AA02-7C60ADA7EC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2793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A16E6-A61C-4FF0-B000-59BE68468FDD}" type="datetimeFigureOut">
              <a:rPr kumimoji="1" lang="ja-JP" altLang="en-US" smtClean="0"/>
              <a:t>2026/7/1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842E8-E381-49EA-AA02-7C60ADA7EC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1523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A16E6-A61C-4FF0-B000-59BE68468FDD}" type="datetimeFigureOut">
              <a:rPr kumimoji="1" lang="ja-JP" altLang="en-US" smtClean="0"/>
              <a:t>2026/7/1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842E8-E381-49EA-AA02-7C60ADA7EC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3394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>
                    <a:tint val="82000"/>
                  </a:schemeClr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82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82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A16E6-A61C-4FF0-B000-59BE68468FDD}" type="datetimeFigureOut">
              <a:rPr kumimoji="1" lang="ja-JP" altLang="en-US" smtClean="0"/>
              <a:t>2026/7/1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842E8-E381-49EA-AA02-7C60ADA7EC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847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A16E6-A61C-4FF0-B000-59BE68468FDD}" type="datetimeFigureOut">
              <a:rPr kumimoji="1" lang="ja-JP" altLang="en-US" smtClean="0"/>
              <a:t>2026/7/1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842E8-E381-49EA-AA02-7C60ADA7EC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1383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A16E6-A61C-4FF0-B000-59BE68468FDD}" type="datetimeFigureOut">
              <a:rPr kumimoji="1" lang="ja-JP" altLang="en-US" smtClean="0"/>
              <a:t>2026/7/1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842E8-E381-49EA-AA02-7C60ADA7EC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8174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A16E6-A61C-4FF0-B000-59BE68468FDD}" type="datetimeFigureOut">
              <a:rPr kumimoji="1" lang="ja-JP" altLang="en-US" smtClean="0"/>
              <a:t>2026/7/1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842E8-E381-49EA-AA02-7C60ADA7EC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0210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A16E6-A61C-4FF0-B000-59BE68468FDD}" type="datetimeFigureOut">
              <a:rPr kumimoji="1" lang="ja-JP" altLang="en-US" smtClean="0"/>
              <a:t>2026/7/1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842E8-E381-49EA-AA02-7C60ADA7EC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2773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A16E6-A61C-4FF0-B000-59BE68468FDD}" type="datetimeFigureOut">
              <a:rPr kumimoji="1" lang="ja-JP" altLang="en-US" smtClean="0"/>
              <a:t>2026/7/1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842E8-E381-49EA-AA02-7C60ADA7EC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7197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A16E6-A61C-4FF0-B000-59BE68468FDD}" type="datetimeFigureOut">
              <a:rPr kumimoji="1" lang="ja-JP" altLang="en-US" smtClean="0"/>
              <a:t>2026/7/1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842E8-E381-49EA-AA02-7C60ADA7EC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7477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BA16E6-A61C-4FF0-B000-59BE68468FDD}" type="datetimeFigureOut">
              <a:rPr kumimoji="1" lang="ja-JP" altLang="en-US" smtClean="0"/>
              <a:t>2026/7/1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7842E8-E381-49EA-AA02-7C60ADA7EC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6658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7F8DA73-99D4-61DF-E4FC-2E606A8FB8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81F9B5EB-FB11-96B6-5790-346A0662DAF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2564A61-FE70-DD08-7BD8-720F234CEF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7559446" cy="1069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0925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0</Words>
  <Application>Microsoft Office PowerPoint</Application>
  <PresentationFormat>ユーザー設定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オンラインエクササイズ マーシャルアーツクラブ株式会社</dc:creator>
  <cp:lastModifiedBy>オンラインエクササイズ マーシャルアーツクラブ株式会社</cp:lastModifiedBy>
  <cp:revision>1</cp:revision>
  <dcterms:created xsi:type="dcterms:W3CDTF">2026-07-01T06:54:58Z</dcterms:created>
  <dcterms:modified xsi:type="dcterms:W3CDTF">2026-07-01T06:58:59Z</dcterms:modified>
</cp:coreProperties>
</file>