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4"/>
  </p:normalViewPr>
  <p:slideViewPr>
    <p:cSldViewPr>
      <p:cViewPr varScale="1">
        <p:scale>
          <a:sx n="77" d="100"/>
          <a:sy n="77" d="100"/>
        </p:scale>
        <p:origin x="206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1392364-E090-F3E1-5408-035A1B2DE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4"/>
            <a:ext cx="7558743" cy="10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0</Words>
  <Application>Microsoft Macintosh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megumi nakajima</cp:lastModifiedBy>
  <cp:revision>67</cp:revision>
  <dcterms:created xsi:type="dcterms:W3CDTF">2023-04-07T05:50:45Z</dcterms:created>
  <dcterms:modified xsi:type="dcterms:W3CDTF">2026-07-21T03:48:22Z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