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12801600" cy="96012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  <a:srgbClr val="E75C29"/>
    <a:srgbClr val="FFF8E5"/>
    <a:srgbClr val="E8BABA"/>
    <a:srgbClr val="E4A4A4"/>
    <a:srgbClr val="DA9292"/>
    <a:srgbClr val="9D2623"/>
    <a:srgbClr val="F3D5D5"/>
    <a:srgbClr val="EDC1C1"/>
    <a:srgbClr val="ECA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EC8C95C2-7F0D-44B7-8252-942F9E5E83AA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61E5E80-0000-43D6-AADA-B3B418E3ED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35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90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88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6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24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44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40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44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15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5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3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91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3B639-74A4-491A-ACD3-F29E38B559D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FE68-F552-4620-B998-CF42085F3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49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D36C39F-F3D9-8F77-0A5A-5ABF96FA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" y="-4483"/>
            <a:ext cx="12801599" cy="9587100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D7EED79-6BC0-A660-1D34-89BC525DEC7F}"/>
              </a:ext>
            </a:extLst>
          </p:cNvPr>
          <p:cNvSpPr/>
          <p:nvPr/>
        </p:nvSpPr>
        <p:spPr>
          <a:xfrm>
            <a:off x="3532" y="-1115"/>
            <a:ext cx="12801600" cy="964124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61903A6-085C-B9A3-46B8-D027F790AD2D}"/>
              </a:ext>
            </a:extLst>
          </p:cNvPr>
          <p:cNvCxnSpPr>
            <a:cxnSpLocks/>
          </p:cNvCxnSpPr>
          <p:nvPr/>
        </p:nvCxnSpPr>
        <p:spPr>
          <a:xfrm>
            <a:off x="1966371" y="799720"/>
            <a:ext cx="8525166" cy="0"/>
          </a:xfrm>
          <a:prstGeom prst="line">
            <a:avLst/>
          </a:prstGeom>
          <a:ln w="2222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字幕 20">
            <a:extLst>
              <a:ext uri="{FF2B5EF4-FFF2-40B4-BE49-F238E27FC236}">
                <a16:creationId xmlns:a16="http://schemas.microsoft.com/office/drawing/2014/main" id="{33504FBB-4951-E4F2-9C22-FDAE64572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271" y="4906926"/>
            <a:ext cx="9601200" cy="2318067"/>
          </a:xfrm>
        </p:spPr>
        <p:txBody>
          <a:bodyPr/>
          <a:lstStyle/>
          <a:p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1C23BF6-A2EA-38AF-11F4-2EAB77AB2867}"/>
              </a:ext>
            </a:extLst>
          </p:cNvPr>
          <p:cNvCxnSpPr>
            <a:cxnSpLocks/>
          </p:cNvCxnSpPr>
          <p:nvPr/>
        </p:nvCxnSpPr>
        <p:spPr>
          <a:xfrm>
            <a:off x="1719944" y="837624"/>
            <a:ext cx="9361712" cy="0"/>
          </a:xfrm>
          <a:prstGeom prst="line">
            <a:avLst/>
          </a:prstGeom>
          <a:ln w="2222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429133F5-31A4-F3B2-ADBB-0C967FC29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75" y="3662335"/>
            <a:ext cx="1031939" cy="1031939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DB403A1-0405-7E30-8E44-DFA0B4589FB4}"/>
              </a:ext>
            </a:extLst>
          </p:cNvPr>
          <p:cNvGrpSpPr/>
          <p:nvPr/>
        </p:nvGrpSpPr>
        <p:grpSpPr>
          <a:xfrm>
            <a:off x="1530702" y="142768"/>
            <a:ext cx="2315100" cy="1023934"/>
            <a:chOff x="-741811" y="3915361"/>
            <a:chExt cx="25679418" cy="102393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36221DC-FD98-108B-B14E-6B935B704318}"/>
                </a:ext>
              </a:extLst>
            </p:cNvPr>
            <p:cNvSpPr txBox="1"/>
            <p:nvPr/>
          </p:nvSpPr>
          <p:spPr>
            <a:xfrm>
              <a:off x="1406059" y="3923632"/>
              <a:ext cx="22338310" cy="10156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>
              <a:spAutoFit/>
            </a:bodyPr>
            <a:lstStyle/>
            <a:p>
              <a:pPr algn="just"/>
              <a:r>
                <a:rPr kumimoji="1" lang="en-US" altLang="ja-JP" sz="6000" b="1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7</a:t>
              </a:r>
              <a:r>
                <a:rPr kumimoji="1" lang="ja-JP" altLang="en-US" sz="6000" b="1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月</a:t>
              </a:r>
              <a:endParaRPr kumimoji="1" lang="en-US" altLang="ja-JP" sz="6000" b="1" dirty="0">
                <a:ln w="254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14300" dist="50800" dir="5400000" algn="ctr" rotWithShape="0">
                    <a:srgbClr val="FFC000">
                      <a:alpha val="88000"/>
                    </a:srgbClr>
                  </a:outerShdw>
                </a:effectLst>
                <a:latin typeface="RocknRoll One" panose="02020900000000000000" pitchFamily="18" charset="-128"/>
                <a:ea typeface="RocknRoll One" panose="020209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8BCE603-0E5D-1E98-3C8B-1703F87EE1E9}"/>
                </a:ext>
              </a:extLst>
            </p:cNvPr>
            <p:cNvSpPr txBox="1"/>
            <p:nvPr/>
          </p:nvSpPr>
          <p:spPr>
            <a:xfrm>
              <a:off x="-741811" y="3915361"/>
              <a:ext cx="25679418" cy="10156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>
              <a:spAutoFit/>
            </a:bodyPr>
            <a:lstStyle/>
            <a:p>
              <a:pPr algn="just"/>
              <a:r>
                <a:rPr kumimoji="1" lang="ja-JP" altLang="en-US" sz="6000" b="1" dirty="0">
                  <a:solidFill>
                    <a:srgbClr val="7030A0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 </a:t>
              </a:r>
              <a:r>
                <a:rPr kumimoji="1" lang="en-US" altLang="ja-JP" sz="6000" b="1" dirty="0">
                  <a:solidFill>
                    <a:srgbClr val="002060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7</a:t>
              </a:r>
              <a:r>
                <a:rPr kumimoji="1" lang="ja-JP" altLang="en-US" sz="6000" b="1" dirty="0">
                  <a:solidFill>
                    <a:srgbClr val="002060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月</a:t>
              </a:r>
              <a:endParaRPr kumimoji="1" lang="en-US" altLang="ja-JP" sz="6000" b="1" dirty="0">
                <a:solidFill>
                  <a:srgbClr val="002060"/>
                </a:solidFill>
                <a:effectLst>
                  <a:outerShdw blurRad="114300" dist="50800" dir="5400000" algn="ctr" rotWithShape="0">
                    <a:srgbClr val="FFC000">
                      <a:alpha val="88000"/>
                    </a:srgbClr>
                  </a:outerShdw>
                </a:effectLst>
                <a:latin typeface="RocknRoll One" panose="02020900000000000000" pitchFamily="18" charset="-128"/>
                <a:ea typeface="RocknRoll One" panose="02020900000000000000" pitchFamily="18" charset="-128"/>
              </a:endParaRPr>
            </a:p>
          </p:txBody>
        </p:sp>
      </p:grp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6FCEDD59-52F8-84CE-76C2-2FDE690D5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95929"/>
              </p:ext>
            </p:extLst>
          </p:nvPr>
        </p:nvGraphicFramePr>
        <p:xfrm>
          <a:off x="518118" y="1385928"/>
          <a:ext cx="11982264" cy="80055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11752">
                  <a:extLst>
                    <a:ext uri="{9D8B030D-6E8A-4147-A177-3AD203B41FA5}">
                      <a16:colId xmlns:a16="http://schemas.microsoft.com/office/drawing/2014/main" val="1219657832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3041493590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1015142249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3499991503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3482904780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3161893119"/>
                    </a:ext>
                  </a:extLst>
                </a:gridCol>
                <a:gridCol w="1711752">
                  <a:extLst>
                    <a:ext uri="{9D8B030D-6E8A-4147-A177-3AD203B41FA5}">
                      <a16:colId xmlns:a16="http://schemas.microsoft.com/office/drawing/2014/main" val="513401755"/>
                    </a:ext>
                  </a:extLst>
                </a:gridCol>
              </a:tblGrid>
              <a:tr h="45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火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土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284990"/>
                  </a:ext>
                </a:extLst>
              </a:tr>
              <a:tr h="45195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31623"/>
                  </a:ext>
                </a:extLst>
              </a:tr>
              <a:tr h="1058763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81099"/>
                  </a:ext>
                </a:extLst>
              </a:tr>
              <a:tr h="45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12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28340"/>
                  </a:ext>
                </a:extLst>
              </a:tr>
              <a:tr h="1058763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86936"/>
                  </a:ext>
                </a:extLst>
              </a:tr>
              <a:tr h="45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18</a:t>
                      </a:r>
                      <a:endParaRPr kumimoji="1" lang="ja-JP" altLang="en-US" sz="2000" b="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55792"/>
                  </a:ext>
                </a:extLst>
              </a:tr>
              <a:tr h="1058763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72513"/>
                  </a:ext>
                </a:extLst>
              </a:tr>
              <a:tr h="45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20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25</a:t>
                      </a:r>
                      <a:endParaRPr kumimoji="1" lang="ja-JP" altLang="en-US" sz="20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26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985661"/>
                  </a:ext>
                </a:extLst>
              </a:tr>
              <a:tr h="1058763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06400"/>
                  </a:ext>
                </a:extLst>
              </a:tr>
              <a:tr h="45195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29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30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31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20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09830"/>
                  </a:ext>
                </a:extLst>
              </a:tr>
              <a:tr h="1058763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63334"/>
                  </a:ext>
                </a:extLst>
              </a:tr>
            </a:tbl>
          </a:graphicData>
        </a:graphic>
      </p:graphicFrame>
      <p:pic>
        <p:nvPicPr>
          <p:cNvPr id="22" name="図 21">
            <a:extLst>
              <a:ext uri="{FF2B5EF4-FFF2-40B4-BE49-F238E27FC236}">
                <a16:creationId xmlns:a16="http://schemas.microsoft.com/office/drawing/2014/main" id="{622BF8C3-5EBF-ADE3-77BA-1848A626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8" y="109474"/>
            <a:ext cx="929450" cy="92945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43EB6F9-FBBB-4B24-C433-865DA1ACE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423">
            <a:off x="11267413" y="86314"/>
            <a:ext cx="1102862" cy="119713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658C1A-9DDC-5232-1FD8-669E0071D92F}"/>
              </a:ext>
            </a:extLst>
          </p:cNvPr>
          <p:cNvSpPr txBox="1"/>
          <p:nvPr/>
        </p:nvSpPr>
        <p:spPr>
          <a:xfrm>
            <a:off x="3126104" y="424346"/>
            <a:ext cx="7583702" cy="646331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29000"/>
              </a:schemeClr>
            </a:outerShdw>
          </a:effectLst>
        </p:spPr>
        <p:txBody>
          <a:bodyPr vert="horz" wrap="square">
            <a:spAutoFit/>
          </a:bodyPr>
          <a:lstStyle/>
          <a:p>
            <a:r>
              <a:rPr kumimoji="1" lang="ja-JP" altLang="en-US" sz="3600" b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オンラインアクティビティ イベント表</a:t>
            </a:r>
            <a:endParaRPr kumimoji="1" lang="en-US" altLang="ja-JP" sz="3600" b="1" spc="-300" dirty="0">
              <a:solidFill>
                <a:srgbClr val="002060"/>
              </a:solidFill>
              <a:effectLst>
                <a:outerShdw blurRad="38100" dist="38100" dir="2700000" algn="tl">
                  <a:srgbClr val="FFC000">
                    <a:alpha val="43000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66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DEC32-A7E4-45A4-3532-40FD185D7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FC99D184-631C-74AA-B4A7-97AB01321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975" r="11880" b="3167"/>
          <a:stretch>
            <a:fillRect/>
          </a:stretch>
        </p:blipFill>
        <p:spPr>
          <a:xfrm>
            <a:off x="0" y="-27934"/>
            <a:ext cx="12830879" cy="9649157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CF2576-20D7-E348-AD7D-AEC086230272}"/>
              </a:ext>
            </a:extLst>
          </p:cNvPr>
          <p:cNvSpPr/>
          <p:nvPr/>
        </p:nvSpPr>
        <p:spPr>
          <a:xfrm>
            <a:off x="-1" y="-100637"/>
            <a:ext cx="12830878" cy="97218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2BCB8BB-7540-3DAA-E381-F689B8037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8"/>
          <a:stretch>
            <a:fillRect/>
          </a:stretch>
        </p:blipFill>
        <p:spPr>
          <a:xfrm rot="1011253">
            <a:off x="10766787" y="-31879"/>
            <a:ext cx="656723" cy="123139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AEA3AB5-969E-155C-ACE5-CBA2CE945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9" t="28737" r="-19318" b="11948"/>
          <a:stretch>
            <a:fillRect/>
          </a:stretch>
        </p:blipFill>
        <p:spPr>
          <a:xfrm>
            <a:off x="11430830" y="466316"/>
            <a:ext cx="850604" cy="73038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85336FB-D060-7FE7-4194-DFACE12F7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9" y="9185"/>
            <a:ext cx="988038" cy="1216239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D81CE31-C2B2-A6AC-EAE5-63B8AE8C45C0}"/>
              </a:ext>
            </a:extLst>
          </p:cNvPr>
          <p:cNvCxnSpPr>
            <a:cxnSpLocks/>
          </p:cNvCxnSpPr>
          <p:nvPr/>
        </p:nvCxnSpPr>
        <p:spPr>
          <a:xfrm>
            <a:off x="1966371" y="875746"/>
            <a:ext cx="8525166" cy="0"/>
          </a:xfrm>
          <a:prstGeom prst="line">
            <a:avLst/>
          </a:prstGeom>
          <a:ln w="2222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字幕 20">
            <a:extLst>
              <a:ext uri="{FF2B5EF4-FFF2-40B4-BE49-F238E27FC236}">
                <a16:creationId xmlns:a16="http://schemas.microsoft.com/office/drawing/2014/main" id="{8178A64B-25B5-B8BE-E6BD-C976E3D5E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271" y="4906926"/>
            <a:ext cx="9601200" cy="2318067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D65B7B1-1603-5803-290B-992882F92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83" y="8313446"/>
            <a:ext cx="842200" cy="8422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E5012D0-B489-BF9F-2EA8-DBA21263633E}"/>
              </a:ext>
            </a:extLst>
          </p:cNvPr>
          <p:cNvSpPr txBox="1"/>
          <p:nvPr/>
        </p:nvSpPr>
        <p:spPr>
          <a:xfrm>
            <a:off x="3190372" y="498935"/>
            <a:ext cx="7583702" cy="646331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29000"/>
              </a:schemeClr>
            </a:outerShdw>
          </a:effectLst>
        </p:spPr>
        <p:txBody>
          <a:bodyPr vert="horz" wrap="square">
            <a:spAutoFit/>
          </a:bodyPr>
          <a:lstStyle/>
          <a:p>
            <a:r>
              <a:rPr kumimoji="1" lang="ja-JP" altLang="en-US" sz="3600" b="1" spc="-300" dirty="0">
                <a:solidFill>
                  <a:srgbClr val="00B050"/>
                </a:solidFill>
                <a:effectLst>
                  <a:outerShdw blurRad="1270000" dist="50800" dir="2700000" algn="tl">
                    <a:srgbClr val="FFC000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オンラインアクティビティ イベント表</a:t>
            </a:r>
            <a:endParaRPr kumimoji="1" lang="en-US" altLang="ja-JP" sz="3600" b="1" spc="-300" dirty="0">
              <a:solidFill>
                <a:srgbClr val="00B050"/>
              </a:solidFill>
              <a:effectLst>
                <a:outerShdw blurRad="1270000" dist="50800" dir="2700000" algn="tl">
                  <a:srgbClr val="FFC000">
                    <a:alpha val="43000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BB36ED9-6AD7-280A-9B25-D5F4C47671CC}"/>
              </a:ext>
            </a:extLst>
          </p:cNvPr>
          <p:cNvGrpSpPr/>
          <p:nvPr/>
        </p:nvGrpSpPr>
        <p:grpSpPr>
          <a:xfrm>
            <a:off x="1741939" y="226140"/>
            <a:ext cx="2336035" cy="1052058"/>
            <a:chOff x="3565566" y="3887659"/>
            <a:chExt cx="25911633" cy="105205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F6620F3-2169-D89F-DA53-5CD706B28FD1}"/>
                </a:ext>
              </a:extLst>
            </p:cNvPr>
            <p:cNvSpPr txBox="1"/>
            <p:nvPr/>
          </p:nvSpPr>
          <p:spPr>
            <a:xfrm>
              <a:off x="3565566" y="3887659"/>
              <a:ext cx="22338310" cy="10156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>
              <a:spAutoFit/>
            </a:bodyPr>
            <a:lstStyle/>
            <a:p>
              <a:pPr algn="just"/>
              <a:r>
                <a:rPr kumimoji="1" lang="en-US" altLang="ja-JP" sz="6000" b="1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6</a:t>
              </a:r>
              <a:r>
                <a:rPr kumimoji="1" lang="ja-JP" altLang="en-US" sz="6000" b="1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月</a:t>
              </a:r>
              <a:endParaRPr kumimoji="1" lang="en-US" altLang="ja-JP" sz="6000" b="1" dirty="0">
                <a:ln w="254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14300" dist="50800" dir="5400000" algn="ctr" rotWithShape="0">
                    <a:srgbClr val="FFC000">
                      <a:alpha val="88000"/>
                    </a:srgbClr>
                  </a:outerShdw>
                </a:effectLst>
                <a:latin typeface="RocknRoll One" panose="02020900000000000000" pitchFamily="18" charset="-128"/>
                <a:ea typeface="RocknRoll One" panose="020209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801A97F-2EA1-A2C4-0055-DDD1ACE73DBE}"/>
                </a:ext>
              </a:extLst>
            </p:cNvPr>
            <p:cNvSpPr txBox="1"/>
            <p:nvPr/>
          </p:nvSpPr>
          <p:spPr>
            <a:xfrm>
              <a:off x="3797780" y="3924054"/>
              <a:ext cx="25679419" cy="10156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vert="horz" wrap="square">
              <a:spAutoFit/>
            </a:bodyPr>
            <a:lstStyle/>
            <a:p>
              <a:pPr algn="just"/>
              <a:r>
                <a:rPr kumimoji="1" lang="en-US" altLang="ja-JP" sz="6000" b="1" dirty="0">
                  <a:solidFill>
                    <a:srgbClr val="00B050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8</a:t>
              </a:r>
              <a:r>
                <a:rPr kumimoji="1" lang="ja-JP" altLang="en-US" sz="6000" b="1" dirty="0">
                  <a:solidFill>
                    <a:srgbClr val="00B050"/>
                  </a:solidFill>
                  <a:effectLst>
                    <a:outerShdw blurRad="114300" dist="50800" dir="5400000" algn="ctr" rotWithShape="0">
                      <a:srgbClr val="FFC000">
                        <a:alpha val="88000"/>
                      </a:srgbClr>
                    </a:outerShdw>
                  </a:effectLst>
                  <a:latin typeface="RocknRoll One" panose="02020900000000000000" pitchFamily="18" charset="-128"/>
                  <a:ea typeface="RocknRoll One" panose="02020900000000000000" pitchFamily="18" charset="-128"/>
                </a:rPr>
                <a:t>月</a:t>
              </a:r>
              <a:endParaRPr kumimoji="1" lang="en-US" altLang="ja-JP" sz="6000" b="1" dirty="0">
                <a:solidFill>
                  <a:srgbClr val="00B050"/>
                </a:solidFill>
                <a:effectLst>
                  <a:outerShdw blurRad="114300" dist="50800" dir="5400000" algn="ctr" rotWithShape="0">
                    <a:srgbClr val="FFC000">
                      <a:alpha val="88000"/>
                    </a:srgbClr>
                  </a:outerShdw>
                </a:effectLst>
                <a:latin typeface="RocknRoll One" panose="02020900000000000000" pitchFamily="18" charset="-128"/>
                <a:ea typeface="RocknRoll One" panose="02020900000000000000" pitchFamily="18" charset="-128"/>
              </a:endParaRPr>
            </a:p>
          </p:txBody>
        </p:sp>
      </p:grpSp>
      <p:graphicFrame>
        <p:nvGraphicFramePr>
          <p:cNvPr id="8" name="表 6">
            <a:extLst>
              <a:ext uri="{FF2B5EF4-FFF2-40B4-BE49-F238E27FC236}">
                <a16:creationId xmlns:a16="http://schemas.microsoft.com/office/drawing/2014/main" id="{8113EE05-62F4-CC91-1848-81F4DC49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807379"/>
              </p:ext>
            </p:extLst>
          </p:nvPr>
        </p:nvGraphicFramePr>
        <p:xfrm>
          <a:off x="312350" y="1170110"/>
          <a:ext cx="12176899" cy="8287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39557">
                  <a:extLst>
                    <a:ext uri="{9D8B030D-6E8A-4147-A177-3AD203B41FA5}">
                      <a16:colId xmlns:a16="http://schemas.microsoft.com/office/drawing/2014/main" val="1219657832"/>
                    </a:ext>
                  </a:extLst>
                </a:gridCol>
                <a:gridCol w="1739557">
                  <a:extLst>
                    <a:ext uri="{9D8B030D-6E8A-4147-A177-3AD203B41FA5}">
                      <a16:colId xmlns:a16="http://schemas.microsoft.com/office/drawing/2014/main" val="3041493590"/>
                    </a:ext>
                  </a:extLst>
                </a:gridCol>
                <a:gridCol w="1739557">
                  <a:extLst>
                    <a:ext uri="{9D8B030D-6E8A-4147-A177-3AD203B41FA5}">
                      <a16:colId xmlns:a16="http://schemas.microsoft.com/office/drawing/2014/main" val="1015142249"/>
                    </a:ext>
                  </a:extLst>
                </a:gridCol>
                <a:gridCol w="1739557">
                  <a:extLst>
                    <a:ext uri="{9D8B030D-6E8A-4147-A177-3AD203B41FA5}">
                      <a16:colId xmlns:a16="http://schemas.microsoft.com/office/drawing/2014/main" val="3499991503"/>
                    </a:ext>
                  </a:extLst>
                </a:gridCol>
                <a:gridCol w="1739557">
                  <a:extLst>
                    <a:ext uri="{9D8B030D-6E8A-4147-A177-3AD203B41FA5}">
                      <a16:colId xmlns:a16="http://schemas.microsoft.com/office/drawing/2014/main" val="3482904780"/>
                    </a:ext>
                  </a:extLst>
                </a:gridCol>
                <a:gridCol w="1739557">
                  <a:extLst>
                    <a:ext uri="{9D8B030D-6E8A-4147-A177-3AD203B41FA5}">
                      <a16:colId xmlns:a16="http://schemas.microsoft.com/office/drawing/2014/main" val="3161893119"/>
                    </a:ext>
                  </a:extLst>
                </a:gridCol>
                <a:gridCol w="1739557">
                  <a:extLst>
                    <a:ext uri="{9D8B030D-6E8A-4147-A177-3AD203B41FA5}">
                      <a16:colId xmlns:a16="http://schemas.microsoft.com/office/drawing/2014/main" val="513401755"/>
                    </a:ext>
                  </a:extLst>
                </a:gridCol>
              </a:tblGrid>
              <a:tr h="1717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火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土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284990"/>
                  </a:ext>
                </a:extLst>
              </a:tr>
              <a:tr h="371861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28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30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31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2000" b="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31623"/>
                  </a:ext>
                </a:extLst>
              </a:tr>
              <a:tr h="928237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81099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9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28340"/>
                  </a:ext>
                </a:extLst>
              </a:tr>
              <a:tr h="928237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86936"/>
                  </a:ext>
                </a:extLst>
              </a:tr>
              <a:tr h="3585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sz="2000" b="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55792"/>
                  </a:ext>
                </a:extLst>
              </a:tr>
              <a:tr h="928237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72513"/>
                  </a:ext>
                </a:extLst>
              </a:tr>
              <a:tr h="3357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20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22</a:t>
                      </a:r>
                      <a:endParaRPr kumimoji="1" lang="ja-JP" altLang="en-US" sz="20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23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985661"/>
                  </a:ext>
                </a:extLst>
              </a:tr>
              <a:tr h="928237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06400"/>
                  </a:ext>
                </a:extLst>
              </a:tr>
              <a:tr h="37747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26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27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28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29</a:t>
                      </a:r>
                      <a:endParaRPr kumimoji="1" lang="ja-JP" altLang="en-US" sz="2000" b="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09830"/>
                  </a:ext>
                </a:extLst>
              </a:tr>
              <a:tr h="928237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63334"/>
                  </a:ext>
                </a:extLst>
              </a:tr>
              <a:tr h="33031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31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23176"/>
                  </a:ext>
                </a:extLst>
              </a:tr>
              <a:tr h="90331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06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5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1866</TotalTime>
  <Words>104</Words>
  <Application>Microsoft Office PowerPoint</Application>
  <PresentationFormat>A3 297x420 mm</PresentationFormat>
  <Paragraphs>97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HGS創英角ｺﾞｼｯｸUB</vt:lpstr>
      <vt:lpstr>RocknRoll One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川口 徹也</dc:creator>
  <cp:lastModifiedBy>齋藤 芙美</cp:lastModifiedBy>
  <cp:revision>77</cp:revision>
  <cp:lastPrinted>2024-02-23T07:23:01Z</cp:lastPrinted>
  <dcterms:created xsi:type="dcterms:W3CDTF">2023-02-28T07:47:39Z</dcterms:created>
  <dcterms:modified xsi:type="dcterms:W3CDTF">2026-06-29T05:10:16Z</dcterms:modified>
</cp:coreProperties>
</file>