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51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835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38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51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478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119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21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332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9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14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71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C7BE4-F50A-4A00-97A7-75E314B28BC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3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2561CE9E-8147-9E85-4B5E-19D72CB2CA7B}"/>
              </a:ext>
            </a:extLst>
          </p:cNvPr>
          <p:cNvSpPr/>
          <p:nvPr/>
        </p:nvSpPr>
        <p:spPr>
          <a:xfrm>
            <a:off x="2037881" y="653731"/>
            <a:ext cx="3653308" cy="2356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pic>
        <p:nvPicPr>
          <p:cNvPr id="3" name="図 7">
            <a:extLst>
              <a:ext uri="{FF2B5EF4-FFF2-40B4-BE49-F238E27FC236}">
                <a16:creationId xmlns:a16="http://schemas.microsoft.com/office/drawing/2014/main" id="{D12B4525-809E-3162-2571-736A4890A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798" y="836489"/>
            <a:ext cx="1571767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ECC32E3-443D-B6B3-B04C-41128637D3F8}"/>
              </a:ext>
            </a:extLst>
          </p:cNvPr>
          <p:cNvSpPr/>
          <p:nvPr/>
        </p:nvSpPr>
        <p:spPr>
          <a:xfrm>
            <a:off x="468108" y="413366"/>
            <a:ext cx="1312545" cy="1264192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9C0056-C0A3-7FE4-8702-7289D5533EE8}"/>
              </a:ext>
            </a:extLst>
          </p:cNvPr>
          <p:cNvSpPr/>
          <p:nvPr/>
        </p:nvSpPr>
        <p:spPr>
          <a:xfrm>
            <a:off x="318770" y="734695"/>
            <a:ext cx="1593850" cy="7493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1" name="正方形/長方形 28">
            <a:extLst>
              <a:ext uri="{FF2B5EF4-FFF2-40B4-BE49-F238E27FC236}">
                <a16:creationId xmlns:a16="http://schemas.microsoft.com/office/drawing/2014/main" id="{6B974899-9B92-E15B-FE26-8B4222669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3" y="729270"/>
            <a:ext cx="16891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オンライン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正方形/長方形 30">
            <a:extLst>
              <a:ext uri="{FF2B5EF4-FFF2-40B4-BE49-F238E27FC236}">
                <a16:creationId xmlns:a16="http://schemas.microsoft.com/office/drawing/2014/main" id="{C7390000-AC00-97E0-AD53-7317DFD9F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770" y="1049972"/>
            <a:ext cx="17589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コンサート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正方形/長方形 31">
            <a:extLst>
              <a:ext uri="{FF2B5EF4-FFF2-40B4-BE49-F238E27FC236}">
                <a16:creationId xmlns:a16="http://schemas.microsoft.com/office/drawing/2014/main" id="{BCFBD3B9-D455-AADF-0C82-B32F5013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3964" y="696687"/>
            <a:ext cx="4625841" cy="135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6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森 京子</a:t>
            </a:r>
            <a:r>
              <a:rPr kumimoji="0" lang="ja-JP" altLang="ja-JP" sz="20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　</a:t>
            </a:r>
            <a:r>
              <a:rPr kumimoji="0" lang="ja-JP" altLang="ja-JP" sz="44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さん</a:t>
            </a:r>
            <a:endParaRPr kumimoji="0" lang="ja-JP" altLang="ja-JP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正方形/長方形 2">
            <a:extLst>
              <a:ext uri="{FF2B5EF4-FFF2-40B4-BE49-F238E27FC236}">
                <a16:creationId xmlns:a16="http://schemas.microsoft.com/office/drawing/2014/main" id="{2CCA2171-6D3E-921F-77CE-1A34E962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6030" y="161402"/>
            <a:ext cx="34671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虹</a:t>
            </a: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の</a:t>
            </a: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キ</a:t>
            </a: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ャ</a:t>
            </a: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ラ</a:t>
            </a: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1F4E79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バ</a:t>
            </a:r>
            <a:r>
              <a:rPr kumimoji="0" lang="ja-JP" altLang="ja-JP" sz="3600" b="0" i="0" u="none" strike="noStrike" cap="none" normalizeH="0" baseline="0" dirty="0">
                <a:ln>
                  <a:noFill/>
                </a:ln>
                <a:solidFill>
                  <a:srgbClr val="FFD966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ＭＳ Ｐゴシック" panose="020B0600070205080204" pitchFamily="50" charset="-128"/>
              </a:rPr>
              <a:t>ン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AAC5CE00-25CB-BFEF-EF96-46B13E9DC2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19" t="36599" r="36458" b="11393"/>
          <a:stretch/>
        </p:blipFill>
        <p:spPr bwMode="auto">
          <a:xfrm>
            <a:off x="1006606" y="1962220"/>
            <a:ext cx="5003165" cy="63309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正方形/長方形 37">
            <a:extLst>
              <a:ext uri="{FF2B5EF4-FFF2-40B4-BE49-F238E27FC236}">
                <a16:creationId xmlns:a16="http://schemas.microsoft.com/office/drawing/2014/main" id="{EE341A73-0194-02F2-F5C2-34BFE6B35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86" y="6498953"/>
            <a:ext cx="6419850" cy="1650643"/>
          </a:xfrm>
          <a:prstGeom prst="rect">
            <a:avLst/>
          </a:prstGeom>
          <a:solidFill>
            <a:srgbClr val="FFFFFF">
              <a:alpha val="8784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en-US" altLang="ja-JP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1979</a:t>
            </a: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年作詞家 石坂まさお氏に師事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en-US" altLang="ja-JP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1980</a:t>
            </a: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年「女の素顔</a:t>
            </a:r>
            <a:r>
              <a:rPr kumimoji="0" lang="en-US" altLang="ja-JP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/</a:t>
            </a: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哀愁海岸」でデビュー！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en-US" altLang="ja-JP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2020</a:t>
            </a: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年</a:t>
            </a:r>
            <a:r>
              <a:rPr kumimoji="0" lang="en-US" altLang="ja-JP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6</a:t>
            </a:r>
            <a:r>
              <a:rPr kumimoji="0" lang="ja-JP" altLang="en-US" sz="15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月には新曲「女の炎」発売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3589721F-37F2-E94C-6286-6338DA2E7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994BE9-EB76-3B19-29F1-FF208DD04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16" name="正方形/長方形 34">
            <a:extLst>
              <a:ext uri="{FF2B5EF4-FFF2-40B4-BE49-F238E27FC236}">
                <a16:creationId xmlns:a16="http://schemas.microsoft.com/office/drawing/2014/main" id="{4119E3FF-13DA-0EAD-9153-F489B9DFC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4966" y="7437989"/>
            <a:ext cx="3460750" cy="403304"/>
          </a:xfrm>
          <a:prstGeom prst="rect">
            <a:avLst/>
          </a:prstGeom>
          <a:solidFill>
            <a:srgbClr val="FFFFFF"/>
          </a:solidFill>
          <a:ln w="19050">
            <a:solidFill>
              <a:srgbClr val="5A5A5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― コンサート開催日 ―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正方形/長方形 36">
            <a:extLst>
              <a:ext uri="{FF2B5EF4-FFF2-40B4-BE49-F238E27FC236}">
                <a16:creationId xmlns:a16="http://schemas.microsoft.com/office/drawing/2014/main" id="{8E6337E4-3F89-2050-0610-23393C5BE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3" y="7965022"/>
            <a:ext cx="6516967" cy="964582"/>
          </a:xfrm>
          <a:prstGeom prst="rect">
            <a:avLst/>
          </a:prstGeom>
          <a:solidFill>
            <a:srgbClr val="E2EFD9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4800" dirty="0">
                <a:solidFill>
                  <a:srgbClr val="262626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 </a:t>
            </a:r>
            <a:r>
              <a:rPr lang="ja-JP" altLang="en-US" sz="4800" dirty="0">
                <a:solidFill>
                  <a:srgbClr val="262626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　</a:t>
            </a:r>
            <a:r>
              <a:rPr lang="en-US" altLang="ja-JP" sz="4400" dirty="0">
                <a:solidFill>
                  <a:srgbClr val="262626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9</a:t>
            </a:r>
            <a:r>
              <a:rPr kumimoji="0" lang="ja-JP" altLang="en-US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月</a:t>
            </a:r>
            <a:r>
              <a:rPr kumimoji="0" lang="en-US" altLang="ja-JP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9</a:t>
            </a:r>
            <a:r>
              <a:rPr kumimoji="0" lang="ja-JP" altLang="en-US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日</a:t>
            </a:r>
            <a:r>
              <a:rPr kumimoji="0" lang="en-US" altLang="ja-JP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(</a:t>
            </a:r>
            <a:r>
              <a:rPr kumimoji="0" lang="ja-JP" altLang="en-US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水</a:t>
            </a:r>
            <a:r>
              <a:rPr kumimoji="0" lang="en-US" altLang="ja-JP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)14:00</a:t>
            </a:r>
            <a:r>
              <a:rPr kumimoji="0" lang="ja-JP" altLang="en-US" sz="44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～</a:t>
            </a:r>
            <a:endParaRPr kumimoji="0" lang="ja-JP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04AD631-3CE2-B248-9C6C-8561AED632AE}"/>
              </a:ext>
            </a:extLst>
          </p:cNvPr>
          <p:cNvSpPr/>
          <p:nvPr/>
        </p:nvSpPr>
        <p:spPr>
          <a:xfrm>
            <a:off x="188738" y="7964734"/>
            <a:ext cx="187730" cy="96458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556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</TotalTime>
  <Words>60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UDPゴシック</vt:lpstr>
      <vt:lpstr>HGS創英角ｺﾞｼｯｸUB</vt:lpstr>
      <vt:lpstr>HG創英角ｺﾞｼｯｸUB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田淵 朋世</dc:creator>
  <cp:lastModifiedBy>齋藤 芙美</cp:lastModifiedBy>
  <cp:revision>15</cp:revision>
  <dcterms:created xsi:type="dcterms:W3CDTF">2023-06-09T04:49:26Z</dcterms:created>
  <dcterms:modified xsi:type="dcterms:W3CDTF">2026-07-15T01:17:00Z</dcterms:modified>
</cp:coreProperties>
</file>