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2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66"/>
    <a:srgbClr val="FF6600"/>
    <a:srgbClr val="F1B00D"/>
    <a:srgbClr val="FA4700"/>
    <a:srgbClr val="F64C08"/>
    <a:srgbClr val="B03200"/>
    <a:srgbClr val="FC4810"/>
    <a:srgbClr val="FFD7D7"/>
    <a:srgbClr val="981E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92B670-B427-469B-BE80-58454D0DF936}" v="2" dt="2026-07-30T01:58:54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4660"/>
  </p:normalViewPr>
  <p:slideViewPr>
    <p:cSldViewPr snapToGrid="0">
      <p:cViewPr varScale="1">
        <p:scale>
          <a:sx n="66" d="100"/>
          <a:sy n="66" d="100"/>
        </p:scale>
        <p:origin x="213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7-30T01:58:54.287" v="4"/>
      <pc:docMkLst>
        <pc:docMk/>
      </pc:docMkLst>
      <pc:sldChg chg="modSp mod">
        <pc:chgData name="弘瀬美加" userId="1655e510-ccbd-443a-ba10-b90ce80a659d" providerId="ADAL" clId="{94C75BC0-6714-41A3-A9F7-83070409CD9F}" dt="2026-07-30T01:58:54.287" v="4"/>
        <pc:sldMkLst>
          <pc:docMk/>
          <pc:sldMk cId="2995835304" sldId="342"/>
        </pc:sldMkLst>
        <pc:spChg chg="mod">
          <ac:chgData name="弘瀬美加" userId="1655e510-ccbd-443a-ba10-b90ce80a659d" providerId="ADAL" clId="{94C75BC0-6714-41A3-A9F7-83070409CD9F}" dt="2026-07-30T01:58:54.287" v="4"/>
          <ac:spMkLst>
            <pc:docMk/>
            <pc:sldMk cId="2995835304" sldId="342"/>
            <ac:spMk id="22" creationId="{AE40CF97-86A2-218B-906E-5A6F7330A5D0}"/>
          </ac:spMkLst>
        </pc:spChg>
      </pc:sldChg>
    </pc:docChg>
  </pc:docChgLst>
  <pc:docChgLst>
    <pc:chgData name="藤田 英里沙" userId="55fb1634-084b-4aa3-92eb-65b651078df8" providerId="ADAL" clId="{E4059FAD-2DBA-40AC-ABE8-07AFEA089E90}"/>
    <pc:docChg chg="modSld">
      <pc:chgData name="藤田 英里沙" userId="55fb1634-084b-4aa3-92eb-65b651078df8" providerId="ADAL" clId="{E4059FAD-2DBA-40AC-ABE8-07AFEA089E90}" dt="2026-07-24T13:46:43.827" v="8" actId="14826"/>
      <pc:docMkLst>
        <pc:docMk/>
      </pc:docMkLst>
      <pc:sldChg chg="modSp mod">
        <pc:chgData name="藤田 英里沙" userId="55fb1634-084b-4aa3-92eb-65b651078df8" providerId="ADAL" clId="{E4059FAD-2DBA-40AC-ABE8-07AFEA089E90}" dt="2026-07-24T13:46:43.827" v="8" actId="14826"/>
        <pc:sldMkLst>
          <pc:docMk/>
          <pc:sldMk cId="2995835304" sldId="342"/>
        </pc:sldMkLst>
        <pc:spChg chg="mod">
          <ac:chgData name="藤田 英里沙" userId="55fb1634-084b-4aa3-92eb-65b651078df8" providerId="ADAL" clId="{E4059FAD-2DBA-40AC-ABE8-07AFEA089E90}" dt="2026-07-24T13:46:33.178" v="7" actId="20577"/>
          <ac:spMkLst>
            <pc:docMk/>
            <pc:sldMk cId="2995835304" sldId="342"/>
            <ac:spMk id="22" creationId="{AE40CF97-86A2-218B-906E-5A6F7330A5D0}"/>
          </ac:spMkLst>
        </pc:spChg>
        <pc:picChg chg="mod">
          <ac:chgData name="藤田 英里沙" userId="55fb1634-084b-4aa3-92eb-65b651078df8" providerId="ADAL" clId="{E4059FAD-2DBA-40AC-ABE8-07AFEA089E90}" dt="2026-07-24T13:46:43.827" v="8" actId="14826"/>
          <ac:picMkLst>
            <pc:docMk/>
            <pc:sldMk cId="2995835304" sldId="342"/>
            <ac:picMk id="4" creationId="{E047E105-5A71-17D2-7BD8-9D6FA2122E1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FF82A-DA1C-E71F-751F-C67440EFE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047E105-5A71-17D2-7BD8-9D6FA2122E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45962"/>
            <a:ext cx="6858000" cy="9697299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00881FC-5F86-EFF1-8281-5A30D10D5110}"/>
              </a:ext>
            </a:extLst>
          </p:cNvPr>
          <p:cNvSpPr/>
          <p:nvPr/>
        </p:nvSpPr>
        <p:spPr>
          <a:xfrm>
            <a:off x="-16448" y="8218358"/>
            <a:ext cx="6874448" cy="16876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C5B5CD1A-D312-7BB7-A79E-CF637B5BA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F5A8D8D-3807-8131-D576-40E6953D3C39}"/>
              </a:ext>
            </a:extLst>
          </p:cNvPr>
          <p:cNvGrpSpPr/>
          <p:nvPr/>
        </p:nvGrpSpPr>
        <p:grpSpPr>
          <a:xfrm>
            <a:off x="-8224" y="8359968"/>
            <a:ext cx="6849776" cy="1273897"/>
            <a:chOff x="-1" y="8421092"/>
            <a:chExt cx="6849776" cy="1273897"/>
          </a:xfrm>
        </p:grpSpPr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AE40CF97-86A2-218B-906E-5A6F7330A5D0}"/>
                </a:ext>
              </a:extLst>
            </p:cNvPr>
            <p:cNvSpPr txBox="1"/>
            <p:nvPr/>
          </p:nvSpPr>
          <p:spPr>
            <a:xfrm>
              <a:off x="-1" y="8721394"/>
              <a:ext cx="6838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2026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24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木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5D2F39CF-E1F4-F6DA-1CA5-B33BFB7B9236}"/>
                </a:ext>
              </a:extLst>
            </p:cNvPr>
            <p:cNvSpPr txBox="1"/>
            <p:nvPr/>
          </p:nvSpPr>
          <p:spPr>
            <a:xfrm>
              <a:off x="0" y="9233324"/>
              <a:ext cx="68497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時～午後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DA27300-B69B-40A7-E4A7-8CFCAE4F5F2C}"/>
                </a:ext>
              </a:extLst>
            </p:cNvPr>
            <p:cNvSpPr txBox="1"/>
            <p:nvPr/>
          </p:nvSpPr>
          <p:spPr>
            <a:xfrm>
              <a:off x="-1" y="8421092"/>
              <a:ext cx="68497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開催日時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5835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999467-D0A1-4FE9-81E5-388B06AA5D61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aa497eed-f72d-442f-adf5-cc88fbf9cce6"/>
    <ds:schemaRef ds:uri="ccc50300-c016-41b3-baf7-1f053ea3de53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0CB7DC-4686-4BB0-AB5A-AAA3BAFCEA61}">
  <ds:schemaRefs>
    <ds:schemaRef ds:uri="http://schemas.openxmlformats.org/package/2006/metadata/core-properties"/>
    <ds:schemaRef ds:uri="http://purl.org/dc/dcmitype/"/>
    <ds:schemaRef ds:uri="aa497eed-f72d-442f-adf5-cc88fbf9cce6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ccc50300-c016-41b3-baf7-1f053ea3de53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414CC00-A22B-4391-AEE2-43294C86AF6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2242</TotalTime>
  <Words>18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メイリオ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84</cp:revision>
  <cp:lastPrinted>2023-04-22T05:57:36Z</cp:lastPrinted>
  <dcterms:created xsi:type="dcterms:W3CDTF">2022-02-20T16:12:08Z</dcterms:created>
  <dcterms:modified xsi:type="dcterms:W3CDTF">2026-07-30T01:58:57Z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