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4"/>
  </p:sldMasterIdLst>
  <p:sldIdLst>
    <p:sldId id="260" r:id="rId5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A4700"/>
    <a:srgbClr val="FC4810"/>
    <a:srgbClr val="F64C08"/>
    <a:srgbClr val="F64B08"/>
    <a:srgbClr val="F1B00D"/>
    <a:srgbClr val="B03200"/>
    <a:srgbClr val="FFD7D7"/>
    <a:srgbClr val="981E06"/>
    <a:srgbClr val="F8662C"/>
    <a:srgbClr val="973A0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1368" autoAdjust="0"/>
    <p:restoredTop sz="94660"/>
  </p:normalViewPr>
  <p:slideViewPr>
    <p:cSldViewPr snapToGrid="0">
      <p:cViewPr varScale="1">
        <p:scale>
          <a:sx n="66" d="100"/>
          <a:sy n="66" d="100"/>
        </p:scale>
        <p:origin x="2136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弘瀬美加" userId="1655e510-ccbd-443a-ba10-b90ce80a659d" providerId="ADAL" clId="{94C75BC0-6714-41A3-A9F7-83070409CD9F}"/>
    <pc:docChg chg="modSld">
      <pc:chgData name="弘瀬美加" userId="1655e510-ccbd-443a-ba10-b90ce80a659d" providerId="ADAL" clId="{94C75BC0-6714-41A3-A9F7-83070409CD9F}" dt="2026-06-22T02:50:31.874" v="13" actId="20577"/>
      <pc:docMkLst>
        <pc:docMk/>
      </pc:docMkLst>
      <pc:sldChg chg="modSp mod">
        <pc:chgData name="弘瀬美加" userId="1655e510-ccbd-443a-ba10-b90ce80a659d" providerId="ADAL" clId="{94C75BC0-6714-41A3-A9F7-83070409CD9F}" dt="2026-06-22T02:50:31.874" v="13" actId="20577"/>
        <pc:sldMkLst>
          <pc:docMk/>
          <pc:sldMk cId="1845331208" sldId="260"/>
        </pc:sldMkLst>
        <pc:spChg chg="mod">
          <ac:chgData name="弘瀬美加" userId="1655e510-ccbd-443a-ba10-b90ce80a659d" providerId="ADAL" clId="{94C75BC0-6714-41A3-A9F7-83070409CD9F}" dt="2026-06-22T02:50:31.874" v="13" actId="20577"/>
          <ac:spMkLst>
            <pc:docMk/>
            <pc:sldMk cId="1845331208" sldId="260"/>
            <ac:spMk id="9" creationId="{0A34EF76-264F-41E7-E9DC-EF4FF45495C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1261806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120" userDrawn="1">
          <p15:clr>
            <a:srgbClr val="FBAE40"/>
          </p15:clr>
        </p15:guide>
        <p15:guide id="2" pos="216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DA9B0E-96EB-43BB-AB93-DBEC7BE886CF}" type="datetimeFigureOut">
              <a:rPr kumimoji="1" lang="ja-JP" altLang="en-US" smtClean="0"/>
              <a:t>2026/6/22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A70D3-EA99-45D1-A9CE-37872A47862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048024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38426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2160" userDrawn="1">
          <p15:clr>
            <a:srgbClr val="F26B43"/>
          </p15:clr>
        </p15:guide>
        <p15:guide id="2" orient="horz" pos="3120" userDrawn="1">
          <p15:clr>
            <a:srgbClr val="F26B43"/>
          </p15:clr>
        </p15:guide>
        <p15:guide id="3" orient="horz" userDrawn="1">
          <p15:clr>
            <a:srgbClr val="F26B43"/>
          </p15:clr>
        </p15:guide>
        <p15:guide id="4" orient="horz" pos="6240" userDrawn="1">
          <p15:clr>
            <a:srgbClr val="F26B43"/>
          </p15:clr>
        </p15:guide>
        <p15:guide id="5" orient="horz" pos="5184" userDrawn="1">
          <p15:clr>
            <a:srgbClr val="5ACBF0"/>
          </p15:clr>
        </p15:guide>
        <p15:guide id="6" orient="horz" pos="2598" userDrawn="1">
          <p15:clr>
            <a:srgbClr val="5ACBF0"/>
          </p15:clr>
        </p15:guide>
        <p15:guide id="7" orient="horz" pos="5297" userDrawn="1">
          <p15:clr>
            <a:srgbClr val="9FCC3B"/>
          </p15:clr>
        </p15:guide>
        <p15:guide id="8" orient="horz" pos="6114" userDrawn="1">
          <p15:clr>
            <a:srgbClr val="9FCC3B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図 10" descr="ダイアグラム が含まれている画像&#10;&#10;自動的に生成された説明">
            <a:extLst>
              <a:ext uri="{FF2B5EF4-FFF2-40B4-BE49-F238E27FC236}">
                <a16:creationId xmlns:a16="http://schemas.microsoft.com/office/drawing/2014/main" id="{9D7F58C0-E964-4EED-B0D6-2904EC3E468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86" b="18889"/>
          <a:stretch/>
        </p:blipFill>
        <p:spPr>
          <a:xfrm>
            <a:off x="0" y="14990"/>
            <a:ext cx="6858000" cy="8223639"/>
          </a:xfrm>
          <a:prstGeom prst="rect">
            <a:avLst/>
          </a:prstGeom>
        </p:spPr>
      </p:pic>
      <p:pic>
        <p:nvPicPr>
          <p:cNvPr id="20" name="図 19">
            <a:extLst>
              <a:ext uri="{FF2B5EF4-FFF2-40B4-BE49-F238E27FC236}">
                <a16:creationId xmlns:a16="http://schemas.microsoft.com/office/drawing/2014/main" id="{0E2D5476-728E-1EF8-AF2D-BD461B61F33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743" r="-19497" b="19246"/>
          <a:stretch/>
        </p:blipFill>
        <p:spPr>
          <a:xfrm rot="5400000" flipH="1" flipV="1">
            <a:off x="-981576" y="2817871"/>
            <a:ext cx="6145987" cy="3841200"/>
          </a:xfrm>
          <a:prstGeom prst="snip2DiagRect">
            <a:avLst/>
          </a:prstGeom>
          <a:ln w="88900">
            <a:solidFill>
              <a:srgbClr val="FFFFFF"/>
            </a:solidFill>
          </a:ln>
          <a:scene3d>
            <a:camera prst="orthographicFront">
              <a:rot lat="20400000" lon="5400000" rev="21594000"/>
            </a:camera>
            <a:lightRig rig="threePt" dir="t"/>
          </a:scene3d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A446D849-9E12-6396-0EAA-EC9A13802B5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221" t="22334" r="34112" b="7646"/>
          <a:stretch/>
        </p:blipFill>
        <p:spPr>
          <a:xfrm>
            <a:off x="177479" y="1665477"/>
            <a:ext cx="3841201" cy="5995201"/>
          </a:xfrm>
          <a:prstGeom prst="snip2DiagRect">
            <a:avLst/>
          </a:prstGeom>
          <a:ln w="88900">
            <a:solidFill>
              <a:srgbClr val="FFFFFF"/>
            </a:solidFill>
          </a:ln>
        </p:spPr>
      </p:pic>
      <p:pic>
        <p:nvPicPr>
          <p:cNvPr id="33" name="Picture 2" descr="コリスライブ | シニア向けオンラインレク">
            <a:extLst>
              <a:ext uri="{FF2B5EF4-FFF2-40B4-BE49-F238E27FC236}">
                <a16:creationId xmlns:a16="http://schemas.microsoft.com/office/drawing/2014/main" id="{421AEB98-3B83-5041-A6B3-A93EECB365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6288" y="9490972"/>
            <a:ext cx="1622411" cy="3995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5" name="グループ化 14">
            <a:extLst>
              <a:ext uri="{FF2B5EF4-FFF2-40B4-BE49-F238E27FC236}">
                <a16:creationId xmlns:a16="http://schemas.microsoft.com/office/drawing/2014/main" id="{D542D820-AAF4-4B50-A327-48600C707CA1}"/>
              </a:ext>
            </a:extLst>
          </p:cNvPr>
          <p:cNvGrpSpPr/>
          <p:nvPr/>
        </p:nvGrpSpPr>
        <p:grpSpPr>
          <a:xfrm>
            <a:off x="3858524" y="2410615"/>
            <a:ext cx="2836043" cy="1980149"/>
            <a:chOff x="3825484" y="2225183"/>
            <a:chExt cx="2617886" cy="1827830"/>
          </a:xfrm>
        </p:grpSpPr>
        <p:grpSp>
          <p:nvGrpSpPr>
            <p:cNvPr id="14" name="グループ化 13">
              <a:extLst>
                <a:ext uri="{FF2B5EF4-FFF2-40B4-BE49-F238E27FC236}">
                  <a16:creationId xmlns:a16="http://schemas.microsoft.com/office/drawing/2014/main" id="{092D6380-9559-4594-A924-497AA2C65FC6}"/>
                </a:ext>
              </a:extLst>
            </p:cNvPr>
            <p:cNvGrpSpPr/>
            <p:nvPr/>
          </p:nvGrpSpPr>
          <p:grpSpPr>
            <a:xfrm>
              <a:off x="3825484" y="2225183"/>
              <a:ext cx="2617886" cy="1827830"/>
              <a:chOff x="3728028" y="2522692"/>
              <a:chExt cx="2842938" cy="1819908"/>
            </a:xfrm>
          </p:grpSpPr>
          <p:sp>
            <p:nvSpPr>
              <p:cNvPr id="13" name="吹き出し: 円形 12">
                <a:extLst>
                  <a:ext uri="{FF2B5EF4-FFF2-40B4-BE49-F238E27FC236}">
                    <a16:creationId xmlns:a16="http://schemas.microsoft.com/office/drawing/2014/main" id="{AFC2732F-324B-4CD8-AB2B-0CC6998FAB8A}"/>
                  </a:ext>
                </a:extLst>
              </p:cNvPr>
              <p:cNvSpPr/>
              <p:nvPr/>
            </p:nvSpPr>
            <p:spPr>
              <a:xfrm>
                <a:off x="3741385" y="2522692"/>
                <a:ext cx="2829581" cy="1819908"/>
              </a:xfrm>
              <a:prstGeom prst="wedgeEllipseCallout">
                <a:avLst>
                  <a:gd name="adj1" fmla="val -51802"/>
                  <a:gd name="adj2" fmla="val 38076"/>
                </a:avLst>
              </a:prstGeom>
              <a:solidFill>
                <a:schemeClr val="bg1"/>
              </a:solidFill>
              <a:ln w="203200">
                <a:solidFill>
                  <a:schemeClr val="bg1"/>
                </a:solidFill>
              </a:ln>
              <a:effectLst>
                <a:outerShdw blurRad="50800" dist="38100" dir="2700000" algn="tl" rotWithShape="0">
                  <a:prstClr val="black">
                    <a:alpha val="28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sz="1950"/>
              </a:p>
            </p:txBody>
          </p:sp>
          <p:sp>
            <p:nvSpPr>
              <p:cNvPr id="42" name="吹き出し: 円形 41">
                <a:extLst>
                  <a:ext uri="{FF2B5EF4-FFF2-40B4-BE49-F238E27FC236}">
                    <a16:creationId xmlns:a16="http://schemas.microsoft.com/office/drawing/2014/main" id="{A36C53BD-A931-42C0-9AE3-F849091E3322}"/>
                  </a:ext>
                </a:extLst>
              </p:cNvPr>
              <p:cNvSpPr/>
              <p:nvPr/>
            </p:nvSpPr>
            <p:spPr>
              <a:xfrm>
                <a:off x="3728028" y="2522692"/>
                <a:ext cx="2829581" cy="1819908"/>
              </a:xfrm>
              <a:prstGeom prst="wedgeEllipseCallout">
                <a:avLst>
                  <a:gd name="adj1" fmla="val -51802"/>
                  <a:gd name="adj2" fmla="val 38076"/>
                </a:avLst>
              </a:prstGeom>
              <a:solidFill>
                <a:schemeClr val="bg1"/>
              </a:solidFill>
              <a:ln w="60325">
                <a:solidFill>
                  <a:srgbClr val="F64C08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sz="1950"/>
              </a:p>
            </p:txBody>
          </p:sp>
        </p:grpSp>
        <p:sp>
          <p:nvSpPr>
            <p:cNvPr id="43" name="テキスト ボックス 42">
              <a:extLst>
                <a:ext uri="{FF2B5EF4-FFF2-40B4-BE49-F238E27FC236}">
                  <a16:creationId xmlns:a16="http://schemas.microsoft.com/office/drawing/2014/main" id="{74AA2236-304B-45F5-82D9-781C82087DE2}"/>
                </a:ext>
              </a:extLst>
            </p:cNvPr>
            <p:cNvSpPr txBox="1"/>
            <p:nvPr/>
          </p:nvSpPr>
          <p:spPr>
            <a:xfrm>
              <a:off x="3920843" y="2650245"/>
              <a:ext cx="2435874" cy="639228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kumimoji="1" lang="ja-JP" altLang="en-US" sz="3900" dirty="0">
                  <a:gradFill flip="none" rotWithShape="1">
                    <a:gsLst>
                      <a:gs pos="47000">
                        <a:srgbClr val="FC4810"/>
                      </a:gs>
                      <a:gs pos="100000">
                        <a:srgbClr val="F64C08"/>
                      </a:gs>
                      <a:gs pos="0">
                        <a:srgbClr val="B03200"/>
                      </a:gs>
                    </a:gsLst>
                    <a:lin ang="15600000" scaled="0"/>
                    <a:tileRect/>
                  </a:gradFill>
                  <a:latin typeface="HGP創英角ｺﾞｼｯｸUB" panose="020B0900000000000000" pitchFamily="50" charset="-128"/>
                  <a:ea typeface="HGP創英角ｺﾞｼｯｸUB" panose="020B0900000000000000" pitchFamily="50" charset="-128"/>
                </a:rPr>
                <a:t>リクエスト曲</a:t>
              </a:r>
            </a:p>
          </p:txBody>
        </p:sp>
        <p:sp>
          <p:nvSpPr>
            <p:cNvPr id="45" name="テキスト ボックス 44">
              <a:extLst>
                <a:ext uri="{FF2B5EF4-FFF2-40B4-BE49-F238E27FC236}">
                  <a16:creationId xmlns:a16="http://schemas.microsoft.com/office/drawing/2014/main" id="{3A06692F-092C-4862-93D3-0297B7785EF5}"/>
                </a:ext>
              </a:extLst>
            </p:cNvPr>
            <p:cNvSpPr txBox="1"/>
            <p:nvPr/>
          </p:nvSpPr>
          <p:spPr>
            <a:xfrm>
              <a:off x="4213994" y="3166648"/>
              <a:ext cx="2082227" cy="51605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ja-JP" altLang="en-US" sz="3033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HGP創英角ｺﾞｼｯｸUB" panose="020B0900000000000000" pitchFamily="50" charset="-128"/>
                  <a:ea typeface="HGP創英角ｺﾞｼｯｸUB" panose="020B0900000000000000" pitchFamily="50" charset="-128"/>
                </a:rPr>
                <a:t>待ってます！</a:t>
              </a:r>
            </a:p>
          </p:txBody>
        </p:sp>
      </p:grpSp>
      <p:grpSp>
        <p:nvGrpSpPr>
          <p:cNvPr id="18" name="グループ化 17">
            <a:extLst>
              <a:ext uri="{FF2B5EF4-FFF2-40B4-BE49-F238E27FC236}">
                <a16:creationId xmlns:a16="http://schemas.microsoft.com/office/drawing/2014/main" id="{A1F4DE6C-FFAB-4DB1-A57E-E67DB06B3171}"/>
              </a:ext>
            </a:extLst>
          </p:cNvPr>
          <p:cNvGrpSpPr/>
          <p:nvPr/>
        </p:nvGrpSpPr>
        <p:grpSpPr>
          <a:xfrm>
            <a:off x="3306139" y="4728417"/>
            <a:ext cx="3468034" cy="2151915"/>
            <a:chOff x="3315590" y="4364692"/>
            <a:chExt cx="3201262" cy="1986383"/>
          </a:xfrm>
        </p:grpSpPr>
        <p:grpSp>
          <p:nvGrpSpPr>
            <p:cNvPr id="16" name="グループ化 15">
              <a:extLst>
                <a:ext uri="{FF2B5EF4-FFF2-40B4-BE49-F238E27FC236}">
                  <a16:creationId xmlns:a16="http://schemas.microsoft.com/office/drawing/2014/main" id="{D3781D1F-3BFE-467C-954D-5244218D9BEF}"/>
                </a:ext>
              </a:extLst>
            </p:cNvPr>
            <p:cNvGrpSpPr/>
            <p:nvPr/>
          </p:nvGrpSpPr>
          <p:grpSpPr>
            <a:xfrm rot="532669">
              <a:off x="3315590" y="4364692"/>
              <a:ext cx="3201262" cy="1986383"/>
              <a:chOff x="2032886" y="5089296"/>
              <a:chExt cx="2605586" cy="1827830"/>
            </a:xfrm>
          </p:grpSpPr>
          <p:sp>
            <p:nvSpPr>
              <p:cNvPr id="64" name="吹き出し: 円形 63">
                <a:extLst>
                  <a:ext uri="{FF2B5EF4-FFF2-40B4-BE49-F238E27FC236}">
                    <a16:creationId xmlns:a16="http://schemas.microsoft.com/office/drawing/2014/main" id="{2B4D4F12-8F99-487D-9325-7A014931A4EA}"/>
                  </a:ext>
                </a:extLst>
              </p:cNvPr>
              <p:cNvSpPr/>
              <p:nvPr/>
            </p:nvSpPr>
            <p:spPr>
              <a:xfrm>
                <a:off x="2032886" y="5089296"/>
                <a:ext cx="2605586" cy="1827830"/>
              </a:xfrm>
              <a:prstGeom prst="wedgeEllipseCallout">
                <a:avLst>
                  <a:gd name="adj1" fmla="val -42054"/>
                  <a:gd name="adj2" fmla="val -39743"/>
                </a:avLst>
              </a:prstGeom>
              <a:solidFill>
                <a:schemeClr val="bg1"/>
              </a:solidFill>
              <a:ln w="203200">
                <a:solidFill>
                  <a:schemeClr val="bg1"/>
                </a:solidFill>
              </a:ln>
              <a:effectLst>
                <a:outerShdw blurRad="50800" dist="38100" dir="2700000" algn="tl" rotWithShape="0">
                  <a:prstClr val="black">
                    <a:alpha val="28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sz="1950"/>
              </a:p>
            </p:txBody>
          </p:sp>
          <p:sp>
            <p:nvSpPr>
              <p:cNvPr id="68" name="吹き出し: 円形 67">
                <a:extLst>
                  <a:ext uri="{FF2B5EF4-FFF2-40B4-BE49-F238E27FC236}">
                    <a16:creationId xmlns:a16="http://schemas.microsoft.com/office/drawing/2014/main" id="{FE83671B-1841-4F5D-9463-56EF96A2255A}"/>
                  </a:ext>
                </a:extLst>
              </p:cNvPr>
              <p:cNvSpPr/>
              <p:nvPr/>
            </p:nvSpPr>
            <p:spPr>
              <a:xfrm>
                <a:off x="2032886" y="5089296"/>
                <a:ext cx="2605586" cy="1827830"/>
              </a:xfrm>
              <a:prstGeom prst="wedgeEllipseCallout">
                <a:avLst>
                  <a:gd name="adj1" fmla="val -42541"/>
                  <a:gd name="adj2" fmla="val -40438"/>
                </a:avLst>
              </a:prstGeom>
              <a:solidFill>
                <a:schemeClr val="bg1"/>
              </a:solidFill>
              <a:ln w="60325">
                <a:solidFill>
                  <a:srgbClr val="F64C08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sz="1950"/>
              </a:p>
            </p:txBody>
          </p:sp>
        </p:grpSp>
        <p:grpSp>
          <p:nvGrpSpPr>
            <p:cNvPr id="17" name="グループ化 16">
              <a:extLst>
                <a:ext uri="{FF2B5EF4-FFF2-40B4-BE49-F238E27FC236}">
                  <a16:creationId xmlns:a16="http://schemas.microsoft.com/office/drawing/2014/main" id="{90C4C9B8-32FB-4019-BB04-22385971B522}"/>
                </a:ext>
              </a:extLst>
            </p:cNvPr>
            <p:cNvGrpSpPr/>
            <p:nvPr/>
          </p:nvGrpSpPr>
          <p:grpSpPr>
            <a:xfrm>
              <a:off x="3506074" y="4776916"/>
              <a:ext cx="2970043" cy="1008412"/>
              <a:chOff x="3479664" y="4696023"/>
              <a:chExt cx="2970043" cy="1008412"/>
            </a:xfrm>
          </p:grpSpPr>
          <p:sp>
            <p:nvSpPr>
              <p:cNvPr id="56" name="テキスト ボックス 55">
                <a:extLst>
                  <a:ext uri="{FF2B5EF4-FFF2-40B4-BE49-F238E27FC236}">
                    <a16:creationId xmlns:a16="http://schemas.microsoft.com/office/drawing/2014/main" id="{2D42AF00-5FC9-4848-BBF1-FD87B04967D5}"/>
                  </a:ext>
                </a:extLst>
              </p:cNvPr>
              <p:cNvSpPr txBox="1"/>
              <p:nvPr/>
            </p:nvSpPr>
            <p:spPr>
              <a:xfrm rot="724176">
                <a:off x="3973246" y="4696023"/>
                <a:ext cx="1866191" cy="51605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rtlCol="0">
                <a:spAutoFit/>
              </a:bodyPr>
              <a:lstStyle/>
              <a:p>
                <a:r>
                  <a:rPr kumimoji="1" lang="ja-JP" altLang="en-US" sz="3033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HGP創英角ｺﾞｼｯｸUB" panose="020B0900000000000000" pitchFamily="50" charset="-128"/>
                    <a:ea typeface="HGP創英角ｺﾞｼｯｸUB" panose="020B0900000000000000" pitchFamily="50" charset="-128"/>
                  </a:rPr>
                  <a:t>僕と一緒に</a:t>
                </a:r>
              </a:p>
            </p:txBody>
          </p:sp>
          <p:sp>
            <p:nvSpPr>
              <p:cNvPr id="69" name="テキスト ボックス 68">
                <a:extLst>
                  <a:ext uri="{FF2B5EF4-FFF2-40B4-BE49-F238E27FC236}">
                    <a16:creationId xmlns:a16="http://schemas.microsoft.com/office/drawing/2014/main" id="{F35AE054-2FB5-4A3F-804E-81F819792248}"/>
                  </a:ext>
                </a:extLst>
              </p:cNvPr>
              <p:cNvSpPr txBox="1"/>
              <p:nvPr/>
            </p:nvSpPr>
            <p:spPr>
              <a:xfrm rot="706092">
                <a:off x="3479664" y="5065207"/>
                <a:ext cx="2970043" cy="63922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rtlCol="0">
                <a:spAutoFit/>
              </a:bodyPr>
              <a:lstStyle/>
              <a:p>
                <a:r>
                  <a:rPr kumimoji="1" lang="ja-JP" altLang="en-US" sz="3900" dirty="0">
                    <a:gradFill flip="none" rotWithShape="1">
                      <a:gsLst>
                        <a:gs pos="47000">
                          <a:srgbClr val="FC4810"/>
                        </a:gs>
                        <a:gs pos="100000">
                          <a:srgbClr val="F64C08"/>
                        </a:gs>
                        <a:gs pos="0">
                          <a:srgbClr val="B03200"/>
                        </a:gs>
                      </a:gsLst>
                      <a:lin ang="15600000" scaled="0"/>
                      <a:tileRect/>
                    </a:gradFill>
                    <a:latin typeface="HGP創英角ｺﾞｼｯｸUB" panose="020B0900000000000000" pitchFamily="50" charset="-128"/>
                    <a:ea typeface="HGP創英角ｺﾞｼｯｸUB" panose="020B0900000000000000" pitchFamily="50" charset="-128"/>
                  </a:rPr>
                  <a:t>歌いましょう♪</a:t>
                </a:r>
              </a:p>
            </p:txBody>
          </p:sp>
        </p:grpSp>
      </p:grpSp>
      <p:grpSp>
        <p:nvGrpSpPr>
          <p:cNvPr id="12" name="グループ化 11">
            <a:extLst>
              <a:ext uri="{FF2B5EF4-FFF2-40B4-BE49-F238E27FC236}">
                <a16:creationId xmlns:a16="http://schemas.microsoft.com/office/drawing/2014/main" id="{F2FA7EC0-C762-4047-B98F-F25D86C3E703}"/>
              </a:ext>
            </a:extLst>
          </p:cNvPr>
          <p:cNvGrpSpPr/>
          <p:nvPr/>
        </p:nvGrpSpPr>
        <p:grpSpPr>
          <a:xfrm>
            <a:off x="123165" y="430621"/>
            <a:ext cx="6581298" cy="1583664"/>
            <a:chOff x="377460" y="98725"/>
            <a:chExt cx="6075045" cy="1461843"/>
          </a:xfrm>
        </p:grpSpPr>
        <p:grpSp>
          <p:nvGrpSpPr>
            <p:cNvPr id="39" name="グループ化 38">
              <a:extLst>
                <a:ext uri="{FF2B5EF4-FFF2-40B4-BE49-F238E27FC236}">
                  <a16:creationId xmlns:a16="http://schemas.microsoft.com/office/drawing/2014/main" id="{40C15672-AACF-48FD-AD26-7FF60F5F8EF7}"/>
                </a:ext>
              </a:extLst>
            </p:cNvPr>
            <p:cNvGrpSpPr/>
            <p:nvPr/>
          </p:nvGrpSpPr>
          <p:grpSpPr>
            <a:xfrm>
              <a:off x="377460" y="607579"/>
              <a:ext cx="6075045" cy="952989"/>
              <a:chOff x="684198" y="2152351"/>
              <a:chExt cx="6075045" cy="952989"/>
            </a:xfrm>
          </p:grpSpPr>
          <p:sp>
            <p:nvSpPr>
              <p:cNvPr id="50" name="テキスト ボックス 49">
                <a:extLst>
                  <a:ext uri="{FF2B5EF4-FFF2-40B4-BE49-F238E27FC236}">
                    <a16:creationId xmlns:a16="http://schemas.microsoft.com/office/drawing/2014/main" id="{A49D7F61-4C6C-4A4F-8183-487FDBB5235E}"/>
                  </a:ext>
                </a:extLst>
              </p:cNvPr>
              <p:cNvSpPr txBox="1"/>
              <p:nvPr/>
            </p:nvSpPr>
            <p:spPr>
              <a:xfrm>
                <a:off x="693332" y="2165537"/>
                <a:ext cx="6065911" cy="939803"/>
              </a:xfrm>
              <a:prstGeom prst="rect">
                <a:avLst/>
              </a:prstGeom>
              <a:noFill/>
            </p:spPr>
            <p:txBody>
              <a:bodyPr wrap="none" rtlCol="0">
                <a:prstTxWarp prst="textWave2">
                  <a:avLst/>
                </a:prstTxWarp>
                <a:spAutoFit/>
              </a:bodyPr>
              <a:lstStyle/>
              <a:p>
                <a:r>
                  <a:rPr kumimoji="1" lang="ja-JP" altLang="en-US" sz="5850" dirty="0">
                    <a:ln w="190500">
                      <a:solidFill>
                        <a:srgbClr val="F64C08"/>
                      </a:solidFill>
                    </a:ln>
                    <a:solidFill>
                      <a:schemeClr val="bg1"/>
                    </a:solidFill>
                    <a:effectLst>
                      <a:outerShdw blurRad="50800" dist="38100" dir="2700000" algn="tl" rotWithShape="0">
                        <a:prstClr val="black">
                          <a:alpha val="40000"/>
                        </a:prstClr>
                      </a:outerShdw>
                    </a:effectLst>
                    <a:latin typeface="HGP創英角ｺﾞｼｯｸUB" panose="020B0900000000000000" pitchFamily="50" charset="-128"/>
                    <a:ea typeface="HGP創英角ｺﾞｼｯｸUB" panose="020B0900000000000000" pitchFamily="50" charset="-128"/>
                  </a:rPr>
                  <a:t>リクエストコンサート</a:t>
                </a:r>
              </a:p>
            </p:txBody>
          </p:sp>
          <p:sp>
            <p:nvSpPr>
              <p:cNvPr id="51" name="テキスト ボックス 50">
                <a:extLst>
                  <a:ext uri="{FF2B5EF4-FFF2-40B4-BE49-F238E27FC236}">
                    <a16:creationId xmlns:a16="http://schemas.microsoft.com/office/drawing/2014/main" id="{D819D310-86AB-4078-BA39-9A7AD1010A72}"/>
                  </a:ext>
                </a:extLst>
              </p:cNvPr>
              <p:cNvSpPr txBox="1"/>
              <p:nvPr/>
            </p:nvSpPr>
            <p:spPr>
              <a:xfrm>
                <a:off x="693331" y="2152351"/>
                <a:ext cx="6065911" cy="939803"/>
              </a:xfrm>
              <a:prstGeom prst="rect">
                <a:avLst/>
              </a:prstGeom>
              <a:noFill/>
            </p:spPr>
            <p:txBody>
              <a:bodyPr wrap="none" rtlCol="0">
                <a:prstTxWarp prst="textWave2">
                  <a:avLst/>
                </a:prstTxWarp>
                <a:spAutoFit/>
              </a:bodyPr>
              <a:lstStyle/>
              <a:p>
                <a:r>
                  <a:rPr kumimoji="1" lang="ja-JP" altLang="en-US" sz="5850" dirty="0">
                    <a:ln w="88900">
                      <a:solidFill>
                        <a:schemeClr val="bg1"/>
                      </a:solidFill>
                    </a:ln>
                    <a:solidFill>
                      <a:schemeClr val="bg1"/>
                    </a:solidFill>
                    <a:latin typeface="HGP創英角ｺﾞｼｯｸUB" panose="020B0900000000000000" pitchFamily="50" charset="-128"/>
                    <a:ea typeface="HGP創英角ｺﾞｼｯｸUB" panose="020B0900000000000000" pitchFamily="50" charset="-128"/>
                  </a:rPr>
                  <a:t>リクエストコンサート</a:t>
                </a:r>
              </a:p>
            </p:txBody>
          </p:sp>
          <p:sp>
            <p:nvSpPr>
              <p:cNvPr id="52" name="テキスト ボックス 51">
                <a:extLst>
                  <a:ext uri="{FF2B5EF4-FFF2-40B4-BE49-F238E27FC236}">
                    <a16:creationId xmlns:a16="http://schemas.microsoft.com/office/drawing/2014/main" id="{8FB6C06B-8F53-443D-A25A-CB9B520990F5}"/>
                  </a:ext>
                </a:extLst>
              </p:cNvPr>
              <p:cNvSpPr txBox="1"/>
              <p:nvPr/>
            </p:nvSpPr>
            <p:spPr>
              <a:xfrm>
                <a:off x="684198" y="2155843"/>
                <a:ext cx="6065911" cy="939803"/>
              </a:xfrm>
              <a:prstGeom prst="rect">
                <a:avLst/>
              </a:prstGeom>
              <a:noFill/>
            </p:spPr>
            <p:txBody>
              <a:bodyPr wrap="none" rtlCol="0">
                <a:prstTxWarp prst="textWave2">
                  <a:avLst/>
                </a:prstTxWarp>
                <a:spAutoFit/>
              </a:bodyPr>
              <a:lstStyle/>
              <a:p>
                <a:r>
                  <a:rPr kumimoji="1" lang="ja-JP" altLang="en-US" sz="5850" dirty="0">
                    <a:solidFill>
                      <a:srgbClr val="F64C08"/>
                    </a:solidFill>
                    <a:effectLst>
                      <a:outerShdw blurRad="50800" dist="38100" dir="2700000" algn="tl" rotWithShape="0">
                        <a:prstClr val="black">
                          <a:alpha val="14000"/>
                        </a:prstClr>
                      </a:outerShdw>
                    </a:effectLst>
                    <a:latin typeface="HGP創英角ｺﾞｼｯｸUB" panose="020B0900000000000000" pitchFamily="50" charset="-128"/>
                    <a:ea typeface="HGP創英角ｺﾞｼｯｸUB" panose="020B0900000000000000" pitchFamily="50" charset="-128"/>
                  </a:rPr>
                  <a:t>リクエストコンサート</a:t>
                </a:r>
              </a:p>
            </p:txBody>
          </p:sp>
        </p:grpSp>
        <p:grpSp>
          <p:nvGrpSpPr>
            <p:cNvPr id="36" name="グループ化 35">
              <a:extLst>
                <a:ext uri="{FF2B5EF4-FFF2-40B4-BE49-F238E27FC236}">
                  <a16:creationId xmlns:a16="http://schemas.microsoft.com/office/drawing/2014/main" id="{2B7F965B-D22F-4C74-BFAA-FE8ACE3C0184}"/>
                </a:ext>
              </a:extLst>
            </p:cNvPr>
            <p:cNvGrpSpPr/>
            <p:nvPr/>
          </p:nvGrpSpPr>
          <p:grpSpPr>
            <a:xfrm rot="153592">
              <a:off x="419968" y="98725"/>
              <a:ext cx="2355972" cy="700725"/>
              <a:chOff x="1833390" y="2150843"/>
              <a:chExt cx="2355972" cy="700725"/>
            </a:xfrm>
          </p:grpSpPr>
          <p:sp>
            <p:nvSpPr>
              <p:cNvPr id="49" name="テキスト ボックス 48">
                <a:extLst>
                  <a:ext uri="{FF2B5EF4-FFF2-40B4-BE49-F238E27FC236}">
                    <a16:creationId xmlns:a16="http://schemas.microsoft.com/office/drawing/2014/main" id="{8B955DC8-C27E-4513-8AF3-DEA27BDF58A4}"/>
                  </a:ext>
                </a:extLst>
              </p:cNvPr>
              <p:cNvSpPr txBox="1"/>
              <p:nvPr/>
            </p:nvSpPr>
            <p:spPr>
              <a:xfrm>
                <a:off x="1833391" y="2150843"/>
                <a:ext cx="2355971" cy="70072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ja-JP" altLang="en-US" sz="4333" dirty="0">
                    <a:ln w="82550">
                      <a:solidFill>
                        <a:srgbClr val="F64C08"/>
                      </a:solidFill>
                    </a:ln>
                    <a:noFill/>
                    <a:latin typeface="HGP創英角ｺﾞｼｯｸUB" panose="020B0900000000000000" pitchFamily="50" charset="-128"/>
                    <a:ea typeface="HGP創英角ｺﾞｼｯｸUB" panose="020B0900000000000000" pitchFamily="50" charset="-128"/>
                  </a:rPr>
                  <a:t>中田 亮の</a:t>
                </a:r>
              </a:p>
            </p:txBody>
          </p:sp>
          <p:sp>
            <p:nvSpPr>
              <p:cNvPr id="48" name="テキスト ボックス 47">
                <a:extLst>
                  <a:ext uri="{FF2B5EF4-FFF2-40B4-BE49-F238E27FC236}">
                    <a16:creationId xmlns:a16="http://schemas.microsoft.com/office/drawing/2014/main" id="{ED3C2142-04BA-4924-A904-840ECEF2D9C0}"/>
                  </a:ext>
                </a:extLst>
              </p:cNvPr>
              <p:cNvSpPr txBox="1"/>
              <p:nvPr/>
            </p:nvSpPr>
            <p:spPr>
              <a:xfrm>
                <a:off x="1833390" y="2150843"/>
                <a:ext cx="2355971" cy="70072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ja-JP" altLang="en-US" sz="4333" dirty="0">
                    <a:solidFill>
                      <a:schemeClr val="bg1"/>
                    </a:solidFill>
                    <a:latin typeface="HGP創英角ｺﾞｼｯｸUB" panose="020B0900000000000000" pitchFamily="50" charset="-128"/>
                    <a:ea typeface="HGP創英角ｺﾞｼｯｸUB" panose="020B0900000000000000" pitchFamily="50" charset="-128"/>
                  </a:rPr>
                  <a:t>中田 亮の</a:t>
                </a:r>
              </a:p>
            </p:txBody>
          </p:sp>
        </p:grpSp>
      </p:grpSp>
      <p:sp>
        <p:nvSpPr>
          <p:cNvPr id="19" name="円形吹き出し 18">
            <a:extLst>
              <a:ext uri="{FF2B5EF4-FFF2-40B4-BE49-F238E27FC236}">
                <a16:creationId xmlns:a16="http://schemas.microsoft.com/office/drawing/2014/main" id="{87D1A7F1-E962-2CE8-BBC1-D9268D5C6810}"/>
              </a:ext>
            </a:extLst>
          </p:cNvPr>
          <p:cNvSpPr/>
          <p:nvPr/>
        </p:nvSpPr>
        <p:spPr>
          <a:xfrm rot="410681">
            <a:off x="2464876" y="233176"/>
            <a:ext cx="1928249" cy="613233"/>
          </a:xfrm>
          <a:prstGeom prst="wedgeEllipseCallout">
            <a:avLst>
              <a:gd name="adj1" fmla="val -37672"/>
              <a:gd name="adj2" fmla="val 55101"/>
            </a:avLst>
          </a:prstGeom>
          <a:solidFill>
            <a:schemeClr val="bg1"/>
          </a:solidFill>
          <a:ln w="57150">
            <a:solidFill>
              <a:srgbClr val="FA47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65C86E15-ACF4-88B5-FF4A-528ABB3C1E15}"/>
              </a:ext>
            </a:extLst>
          </p:cNvPr>
          <p:cNvSpPr txBox="1"/>
          <p:nvPr/>
        </p:nvSpPr>
        <p:spPr>
          <a:xfrm rot="439294">
            <a:off x="2583384" y="312471"/>
            <a:ext cx="1768433" cy="415498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kumimoji="1" lang="ja-JP" altLang="en-US" sz="2100">
                <a:gradFill flip="none" rotWithShape="1">
                  <a:gsLst>
                    <a:gs pos="47000">
                      <a:srgbClr val="FC4810"/>
                    </a:gs>
                    <a:gs pos="100000">
                      <a:srgbClr val="F64C08"/>
                    </a:gs>
                    <a:gs pos="0">
                      <a:srgbClr val="B03200"/>
                    </a:gs>
                  </a:gsLst>
                  <a:lin ang="15600000" scaled="0"/>
                  <a:tileRect/>
                </a:gra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懐メロプリンス</a:t>
            </a:r>
            <a:endParaRPr kumimoji="1" lang="ja-JP" altLang="en-US" sz="2100" dirty="0">
              <a:gradFill flip="none" rotWithShape="1">
                <a:gsLst>
                  <a:gs pos="47000">
                    <a:srgbClr val="FC4810"/>
                  </a:gs>
                  <a:gs pos="100000">
                    <a:srgbClr val="F64C08"/>
                  </a:gs>
                  <a:gs pos="0">
                    <a:srgbClr val="B03200"/>
                  </a:gs>
                </a:gsLst>
                <a:lin ang="15600000" scaled="0"/>
                <a:tileRect/>
              </a:gradFill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491E5CC4-4738-C550-F74F-E6579652D2AF}"/>
              </a:ext>
            </a:extLst>
          </p:cNvPr>
          <p:cNvGrpSpPr/>
          <p:nvPr/>
        </p:nvGrpSpPr>
        <p:grpSpPr>
          <a:xfrm>
            <a:off x="0" y="8218358"/>
            <a:ext cx="6864765" cy="1687642"/>
            <a:chOff x="0" y="8218358"/>
            <a:chExt cx="6864765" cy="1687642"/>
          </a:xfrm>
        </p:grpSpPr>
        <p:grpSp>
          <p:nvGrpSpPr>
            <p:cNvPr id="3" name="グループ化 2">
              <a:extLst>
                <a:ext uri="{FF2B5EF4-FFF2-40B4-BE49-F238E27FC236}">
                  <a16:creationId xmlns:a16="http://schemas.microsoft.com/office/drawing/2014/main" id="{CEEAACB9-25D9-1AEF-6544-3F0A95237CB2}"/>
                </a:ext>
              </a:extLst>
            </p:cNvPr>
            <p:cNvGrpSpPr/>
            <p:nvPr/>
          </p:nvGrpSpPr>
          <p:grpSpPr>
            <a:xfrm>
              <a:off x="0" y="8218358"/>
              <a:ext cx="6864765" cy="1687642"/>
              <a:chOff x="0" y="8218358"/>
              <a:chExt cx="6864765" cy="1687642"/>
            </a:xfrm>
          </p:grpSpPr>
          <p:sp>
            <p:nvSpPr>
              <p:cNvPr id="5" name="正方形/長方形 4">
                <a:extLst>
                  <a:ext uri="{FF2B5EF4-FFF2-40B4-BE49-F238E27FC236}">
                    <a16:creationId xmlns:a16="http://schemas.microsoft.com/office/drawing/2014/main" id="{8E36DABA-1650-818C-CE5F-5566D2EBCE8E}"/>
                  </a:ext>
                </a:extLst>
              </p:cNvPr>
              <p:cNvSpPr/>
              <p:nvPr/>
            </p:nvSpPr>
            <p:spPr>
              <a:xfrm>
                <a:off x="0" y="8218358"/>
                <a:ext cx="6849775" cy="1687642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grpSp>
            <p:nvGrpSpPr>
              <p:cNvPr id="6" name="グループ化 5">
                <a:extLst>
                  <a:ext uri="{FF2B5EF4-FFF2-40B4-BE49-F238E27FC236}">
                    <a16:creationId xmlns:a16="http://schemas.microsoft.com/office/drawing/2014/main" id="{5812DAF7-200B-D0AA-90D0-8F86CCD15171}"/>
                  </a:ext>
                </a:extLst>
              </p:cNvPr>
              <p:cNvGrpSpPr/>
              <p:nvPr/>
            </p:nvGrpSpPr>
            <p:grpSpPr>
              <a:xfrm>
                <a:off x="14989" y="8391112"/>
                <a:ext cx="6849776" cy="1335452"/>
                <a:chOff x="-1" y="8421092"/>
                <a:chExt cx="6849776" cy="1335452"/>
              </a:xfrm>
            </p:grpSpPr>
            <p:sp>
              <p:nvSpPr>
                <p:cNvPr id="8" name="テキスト ボックス 7">
                  <a:extLst>
                    <a:ext uri="{FF2B5EF4-FFF2-40B4-BE49-F238E27FC236}">
                      <a16:creationId xmlns:a16="http://schemas.microsoft.com/office/drawing/2014/main" id="{6B0F0157-AD71-1871-819A-F4A78372736D}"/>
                    </a:ext>
                  </a:extLst>
                </p:cNvPr>
                <p:cNvSpPr txBox="1"/>
                <p:nvPr/>
              </p:nvSpPr>
              <p:spPr>
                <a:xfrm>
                  <a:off x="-1" y="8421092"/>
                  <a:ext cx="6849775" cy="42582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kumimoji="1" lang="ja-JP" altLang="en-US" sz="2167" b="1" dirty="0">
                      <a:latin typeface="Hiragino Kaku Gothic Pro W3" panose="020B0300000000000000" pitchFamily="34" charset="-128"/>
                      <a:ea typeface="Hiragino Kaku Gothic Pro W3" panose="020B0300000000000000" pitchFamily="34" charset="-128"/>
                    </a:rPr>
                    <a:t>開催日時</a:t>
                  </a:r>
                </a:p>
              </p:txBody>
            </p:sp>
            <p:sp>
              <p:nvSpPr>
                <p:cNvPr id="9" name="テキスト ボックス 8">
                  <a:extLst>
                    <a:ext uri="{FF2B5EF4-FFF2-40B4-BE49-F238E27FC236}">
                      <a16:creationId xmlns:a16="http://schemas.microsoft.com/office/drawing/2014/main" id="{0A34EF76-264F-41E7-E9DC-EF4FF45495C0}"/>
                    </a:ext>
                  </a:extLst>
                </p:cNvPr>
                <p:cNvSpPr txBox="1"/>
                <p:nvPr/>
              </p:nvSpPr>
              <p:spPr>
                <a:xfrm>
                  <a:off x="-1" y="8721394"/>
                  <a:ext cx="6838699" cy="659091"/>
                </a:xfrm>
                <a:prstGeom prst="rect">
                  <a:avLst/>
                </a:prstGeom>
                <a:noFill/>
              </p:spPr>
              <p:txBody>
                <a:bodyPr wrap="square" lIns="91440" tIns="45720" rIns="91440" bIns="45720" rtlCol="0" anchor="t">
                  <a:spAutoFit/>
                </a:bodyPr>
                <a:lstStyle/>
                <a:p>
                  <a:pPr algn="ctr"/>
                  <a:r>
                    <a:rPr kumimoji="1" lang="en-US" altLang="ja-JP" sz="3650" b="1" dirty="0">
                      <a:latin typeface="Hiragino Kaku Gothic Pro W3" panose="020B0300000000000000" pitchFamily="34" charset="-128"/>
                      <a:ea typeface="Hiragino Kaku Gothic Pro W3"/>
                    </a:rPr>
                    <a:t>2026</a:t>
                  </a:r>
                  <a:r>
                    <a:rPr kumimoji="1" lang="ja-JP" altLang="en-US" sz="3650" b="1" dirty="0">
                      <a:latin typeface="Hiragino Kaku Gothic Pro W3" panose="020B0300000000000000" pitchFamily="34" charset="-128"/>
                      <a:ea typeface="Hiragino Kaku Gothic Pro W3"/>
                    </a:rPr>
                    <a:t>年</a:t>
                  </a:r>
                  <a:r>
                    <a:rPr kumimoji="1" lang="en-US" altLang="ja-JP" sz="3650" b="1" dirty="0">
                      <a:latin typeface="Hiragino Kaku Gothic Pro W3" panose="020B0300000000000000" pitchFamily="34" charset="-128"/>
                      <a:ea typeface="Hiragino Kaku Gothic Pro W3"/>
                    </a:rPr>
                    <a:t>9</a:t>
                  </a:r>
                  <a:r>
                    <a:rPr kumimoji="1" lang="ja-JP" altLang="en-US" sz="3650" b="1" dirty="0">
                      <a:latin typeface="Hiragino Kaku Gothic Pro W3" panose="020B0300000000000000" pitchFamily="34" charset="-128"/>
                      <a:ea typeface="Hiragino Kaku Gothic Pro W3"/>
                    </a:rPr>
                    <a:t>月</a:t>
                  </a:r>
                  <a:r>
                    <a:rPr kumimoji="1" lang="en-US" altLang="ja-JP" sz="3650" b="1" dirty="0">
                      <a:latin typeface="Hiragino Kaku Gothic Pro W3" panose="020B0300000000000000" pitchFamily="34" charset="-128"/>
                      <a:ea typeface="Hiragino Kaku Gothic Pro W3"/>
                    </a:rPr>
                    <a:t>20</a:t>
                  </a:r>
                  <a:r>
                    <a:rPr kumimoji="1" lang="ja-JP" altLang="en-US" sz="3650" b="1" dirty="0">
                      <a:latin typeface="Hiragino Kaku Gothic Pro W3" panose="020B0300000000000000" pitchFamily="34" charset="-128"/>
                      <a:ea typeface="Hiragino Kaku Gothic Pro W3"/>
                    </a:rPr>
                    <a:t>日</a:t>
                  </a:r>
                  <a:r>
                    <a:rPr kumimoji="1" lang="en-US" altLang="ja-JP" sz="3650" b="1" dirty="0">
                      <a:latin typeface="Hiragino Kaku Gothic Pro W3" panose="020B0300000000000000" pitchFamily="34" charset="-128"/>
                      <a:ea typeface="Hiragino Kaku Gothic Pro W3"/>
                    </a:rPr>
                    <a:t>(</a:t>
                  </a:r>
                  <a:r>
                    <a:rPr kumimoji="1" lang="ja-JP" altLang="en-US" sz="3650" b="1" dirty="0">
                      <a:latin typeface="Hiragino Kaku Gothic Pro W3" panose="020B0300000000000000" pitchFamily="34" charset="-128"/>
                      <a:ea typeface="Hiragino Kaku Gothic Pro W3"/>
                    </a:rPr>
                    <a:t>日</a:t>
                  </a:r>
                  <a:r>
                    <a:rPr kumimoji="1" lang="en-US" altLang="ja-JP" sz="3650" b="1" dirty="0">
                      <a:latin typeface="Hiragino Kaku Gothic Pro W3" panose="020B0300000000000000" pitchFamily="34" charset="-128"/>
                      <a:ea typeface="Hiragino Kaku Gothic Pro W3"/>
                    </a:rPr>
                    <a:t>)</a:t>
                  </a:r>
                  <a:endParaRPr kumimoji="1" lang="ja-JP" altLang="en-US" sz="3650" b="1" dirty="0">
                    <a:latin typeface="Hiragino Kaku Gothic Pro W3" panose="020B0300000000000000" pitchFamily="34" charset="-128"/>
                    <a:ea typeface="Hiragino Kaku Gothic Pro W3"/>
                  </a:endParaRPr>
                </a:p>
              </p:txBody>
            </p:sp>
            <p:sp>
              <p:nvSpPr>
                <p:cNvPr id="10" name="テキスト ボックス 9">
                  <a:extLst>
                    <a:ext uri="{FF2B5EF4-FFF2-40B4-BE49-F238E27FC236}">
                      <a16:creationId xmlns:a16="http://schemas.microsoft.com/office/drawing/2014/main" id="{E090A324-1106-362E-EFA8-8F8FF77CC5DB}"/>
                    </a:ext>
                  </a:extLst>
                </p:cNvPr>
                <p:cNvSpPr txBox="1"/>
                <p:nvPr/>
              </p:nvSpPr>
              <p:spPr>
                <a:xfrm>
                  <a:off x="0" y="9233324"/>
                  <a:ext cx="6849775" cy="5232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kumimoji="1" lang="ja-JP" altLang="en-US" sz="2708" b="1" dirty="0">
                      <a:latin typeface="Hiragino Kaku Gothic Pro W3" panose="020B0300000000000000" pitchFamily="34" charset="-128"/>
                      <a:ea typeface="Hiragino Kaku Gothic Pro W3" panose="020B0300000000000000" pitchFamily="34" charset="-128"/>
                    </a:rPr>
                    <a:t>午後</a:t>
                  </a:r>
                  <a:r>
                    <a:rPr kumimoji="1" lang="en-US" altLang="ja-JP" sz="2800" b="1" dirty="0">
                      <a:latin typeface="Hiragino Kaku Gothic Pro W3" panose="020B0300000000000000" pitchFamily="34" charset="-128"/>
                      <a:ea typeface="Hiragino Kaku Gothic Pro W3" panose="020B0300000000000000" pitchFamily="34" charset="-128"/>
                    </a:rPr>
                    <a:t>2</a:t>
                  </a:r>
                  <a:r>
                    <a:rPr kumimoji="1" lang="ja-JP" altLang="en-US" sz="2708" b="1" dirty="0">
                      <a:latin typeface="Hiragino Kaku Gothic Pro W3" panose="020B0300000000000000" pitchFamily="34" charset="-128"/>
                      <a:ea typeface="Hiragino Kaku Gothic Pro W3" panose="020B0300000000000000" pitchFamily="34" charset="-128"/>
                    </a:rPr>
                    <a:t>時～午後</a:t>
                  </a:r>
                  <a:r>
                    <a:rPr kumimoji="1" lang="en-US" altLang="ja-JP" sz="2800" b="1" dirty="0">
                      <a:latin typeface="Hiragino Kaku Gothic Pro W3" panose="020B0300000000000000" pitchFamily="34" charset="-128"/>
                      <a:ea typeface="Hiragino Kaku Gothic Pro W3" panose="020B0300000000000000" pitchFamily="34" charset="-128"/>
                    </a:rPr>
                    <a:t>3</a:t>
                  </a:r>
                  <a:r>
                    <a:rPr kumimoji="1" lang="ja-JP" altLang="en-US" sz="2708" b="1" dirty="0">
                      <a:latin typeface="Hiragino Kaku Gothic Pro W3" panose="020B0300000000000000" pitchFamily="34" charset="-128"/>
                      <a:ea typeface="Hiragino Kaku Gothic Pro W3" panose="020B0300000000000000" pitchFamily="34" charset="-128"/>
                    </a:rPr>
                    <a:t>時</a:t>
                  </a:r>
                </a:p>
              </p:txBody>
            </p:sp>
          </p:grpSp>
        </p:grpSp>
        <p:pic>
          <p:nvPicPr>
            <p:cNvPr id="4" name="Picture 2" descr="コリスライブ | シニア向けオンラインレク">
              <a:extLst>
                <a:ext uri="{FF2B5EF4-FFF2-40B4-BE49-F238E27FC236}">
                  <a16:creationId xmlns:a16="http://schemas.microsoft.com/office/drawing/2014/main" id="{375CBF42-BB97-8AC3-26DD-0DFA629A43F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16288" y="9490972"/>
              <a:ext cx="1622411" cy="39959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84533120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09F5F022BB60044085833BC67A9EC4E1" ma:contentTypeVersion="19" ma:contentTypeDescription="新しいドキュメントを作成します。" ma:contentTypeScope="" ma:versionID="9f12cf6de7ee3ca16ae47081e4a06ff5">
  <xsd:schema xmlns:xsd="http://www.w3.org/2001/XMLSchema" xmlns:xs="http://www.w3.org/2001/XMLSchema" xmlns:p="http://schemas.microsoft.com/office/2006/metadata/properties" xmlns:ns2="aa497eed-f72d-442f-adf5-cc88fbf9cce6" xmlns:ns3="ccc50300-c016-41b3-baf7-1f053ea3de53" targetNamespace="http://schemas.microsoft.com/office/2006/metadata/properties" ma:root="true" ma:fieldsID="0920b095259d2a726c1674a6898666c2" ns2:_="" ns3:_="">
    <xsd:import namespace="aa497eed-f72d-442f-adf5-cc88fbf9cce6"/>
    <xsd:import namespace="ccc50300-c016-41b3-baf7-1f053ea3de5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MediaServiceLocation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a497eed-f72d-442f-adf5-cc88fbf9cce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7" nillable="true" ma:displayName="Length (seconds)" ma:internalName="MediaLengthInSeconds" ma:readOnly="true">
      <xsd:simpleType>
        <xsd:restriction base="dms:Unknown"/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画像タグ" ma:readOnly="false" ma:fieldId="{5cf76f15-5ced-4ddc-b409-7134ff3c332f}" ma:taxonomyMulti="true" ma:sspId="6a5cffce-6c33-4680-ac84-0ac7a4f1798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cc50300-c016-41b3-baf7-1f053ea3de53" elementFormDefault="qualified">
    <xsd:import namespace="http://schemas.microsoft.com/office/2006/documentManagement/types"/>
    <xsd:import namespace="http://schemas.microsoft.com/office/infopath/2007/PartnerControls"/>
    <xsd:element name="SharedWithUsers" ma:index="19" nillable="true" ma:displayName="共有相手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共有相手の詳細情報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8855a181-ea05-460e-b802-33546dcac796}" ma:internalName="TaxCatchAll" ma:showField="CatchAllData" ma:web="ccc50300-c016-41b3-baf7-1f053ea3de5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aa497eed-f72d-442f-adf5-cc88fbf9cce6">
      <Terms xmlns="http://schemas.microsoft.com/office/infopath/2007/PartnerControls"/>
    </lcf76f155ced4ddcb4097134ff3c332f>
    <TaxCatchAll xmlns="ccc50300-c016-41b3-baf7-1f053ea3de53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633904EB-8EF0-44EE-B5F2-30D10CA7D46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a497eed-f72d-442f-adf5-cc88fbf9cce6"/>
    <ds:schemaRef ds:uri="ccc50300-c016-41b3-baf7-1f053ea3de5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E496994C-FE13-4E11-956A-C2DDADE70872}">
  <ds:schemaRefs>
    <ds:schemaRef ds:uri="http://schemas.microsoft.com/office/2006/metadata/properties"/>
    <ds:schemaRef ds:uri="http://purl.org/dc/terms/"/>
    <ds:schemaRef ds:uri="http://schemas.microsoft.com/office/2006/documentManagement/types"/>
    <ds:schemaRef ds:uri="http://purl.org/dc/dcmitype/"/>
    <ds:schemaRef ds:uri="aa497eed-f72d-442f-adf5-cc88fbf9cce6"/>
    <ds:schemaRef ds:uri="http://schemas.openxmlformats.org/package/2006/metadata/core-properties"/>
    <ds:schemaRef ds:uri="http://schemas.microsoft.com/office/infopath/2007/PartnerControls"/>
    <ds:schemaRef ds:uri="http://purl.org/dc/elements/1.1/"/>
    <ds:schemaRef ds:uri="ccc50300-c016-41b3-baf7-1f053ea3de53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62FB0F98-6CCE-4717-9CB9-39D569B8BC73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5608cd3c-7d84-4c0f-bc42-7b1734e76a06}" enabled="0" method="" siteId="{5608cd3c-7d84-4c0f-bc42-7b1734e76a06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831</TotalTime>
  <Words>38</Words>
  <Application>Microsoft Office PowerPoint</Application>
  <PresentationFormat>A4 210 x 297 mm</PresentationFormat>
  <Paragraphs>13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HGP創英角ｺﾞｼｯｸUB</vt:lpstr>
      <vt:lpstr>Hiragino Kaku Gothic Pro W3</vt:lpstr>
      <vt:lpstr>Arial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K. Natsuo</dc:creator>
  <cp:lastModifiedBy>弘瀬美加</cp:lastModifiedBy>
  <cp:revision>87</cp:revision>
  <dcterms:created xsi:type="dcterms:W3CDTF">2022-02-20T16:12:08Z</dcterms:created>
  <dcterms:modified xsi:type="dcterms:W3CDTF">2026-06-22T02:50:37Z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0x01010009F5F022BB60044085833BC67A9EC4E1</vt:lpwstr>
  </property>
  <property fmtid="{D5CDD505-2E9C-101B-9397-08002B2CF9AE}" pid="3" name="MediaServiceImageTags">
    <vt:lpwstr/>
  </property>
</Properties>
</file>