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6"/>
  </p:notesMasterIdLst>
  <p:sldIdLst>
    <p:sldId id="321" r:id="rId5"/>
  </p:sldIdLst>
  <p:sldSz cx="6858000" cy="9906000" type="A4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1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5" orient="horz" pos="2349" userDrawn="1">
          <p15:clr>
            <a:srgbClr val="A4A3A4"/>
          </p15:clr>
        </p15:guide>
        <p15:guide id="7" orient="horz" pos="5456" userDrawn="1">
          <p15:clr>
            <a:srgbClr val="A4A3A4"/>
          </p15:clr>
        </p15:guide>
        <p15:guide id="8" orient="horz" pos="307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CCCCFF"/>
    <a:srgbClr val="CC99FF"/>
    <a:srgbClr val="FFCCFF"/>
    <a:srgbClr val="FF3300"/>
    <a:srgbClr val="000066"/>
    <a:srgbClr val="FF33CC"/>
    <a:srgbClr val="FF0000"/>
    <a:srgbClr val="3366CC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667" autoAdjust="0"/>
  </p:normalViewPr>
  <p:slideViewPr>
    <p:cSldViewPr snapToGrid="0" showGuides="1">
      <p:cViewPr varScale="1">
        <p:scale>
          <a:sx n="57" d="100"/>
          <a:sy n="57" d="100"/>
        </p:scale>
        <p:origin x="3072" y="67"/>
      </p:cViewPr>
      <p:guideLst>
        <p:guide orient="horz" pos="81"/>
        <p:guide pos="2160"/>
        <p:guide orient="horz" pos="2349"/>
        <p:guide orient="horz" pos="5456"/>
        <p:guide orient="horz" pos="30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弘瀬美加" userId="1655e510-ccbd-443a-ba10-b90ce80a659d" providerId="ADAL" clId="{94C75BC0-6714-41A3-A9F7-83070409CD9F}"/>
    <pc:docChg chg="modSld">
      <pc:chgData name="弘瀬美加" userId="1655e510-ccbd-443a-ba10-b90ce80a659d" providerId="ADAL" clId="{94C75BC0-6714-41A3-A9F7-83070409CD9F}" dt="2026-06-22T02:42:15.062" v="5" actId="20577"/>
      <pc:docMkLst>
        <pc:docMk/>
      </pc:docMkLst>
      <pc:sldChg chg="modSp mod">
        <pc:chgData name="弘瀬美加" userId="1655e510-ccbd-443a-ba10-b90ce80a659d" providerId="ADAL" clId="{94C75BC0-6714-41A3-A9F7-83070409CD9F}" dt="2026-06-22T02:42:15.062" v="5" actId="20577"/>
        <pc:sldMkLst>
          <pc:docMk/>
          <pc:sldMk cId="2853716944" sldId="321"/>
        </pc:sldMkLst>
        <pc:spChg chg="mod">
          <ac:chgData name="弘瀬美加" userId="1655e510-ccbd-443a-ba10-b90ce80a659d" providerId="ADAL" clId="{94C75BC0-6714-41A3-A9F7-83070409CD9F}" dt="2026-06-22T02:42:15.062" v="5" actId="20577"/>
          <ac:spMkLst>
            <pc:docMk/>
            <pc:sldMk cId="2853716944" sldId="321"/>
            <ac:spMk id="1131" creationId="{47BCD3D7-EEC2-D387-81F1-3078C16B297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329275-DFA3-4CB9-8605-CC3D78DD9506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9337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4B72D0-F367-4480-BB0B-3651C7A0A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5689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3179A-159B-B3E7-9B6C-31DAD071B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F07B92F-362F-14C8-EE91-36ED0B56AC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723EDBE-1A5D-FD73-27C4-9EB28DFEDA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1B99824-ECA6-9428-B65C-38EEA50ADD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4B72D0-F367-4480-BB0B-3651C7A0A469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1436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66589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29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6663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9014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007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5103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1005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5316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1974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2857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8019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5272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BFB5EB-ADAA-4FBC-A8D1-83EACD394142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959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58566-14C9-A5D3-7F82-5DE93B1886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背景パターン&#10;&#10;自動的に生成された説明">
            <a:extLst>
              <a:ext uri="{FF2B5EF4-FFF2-40B4-BE49-F238E27FC236}">
                <a16:creationId xmlns:a16="http://schemas.microsoft.com/office/drawing/2014/main" id="{E692B52E-12B3-8EF6-1958-07898288C6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890" b="58192"/>
          <a:stretch/>
        </p:blipFill>
        <p:spPr>
          <a:xfrm rot="16200000" flipV="1">
            <a:off x="-731743" y="731106"/>
            <a:ext cx="8335108" cy="6858002"/>
          </a:xfrm>
          <a:prstGeom prst="rect">
            <a:avLst/>
          </a:prstGeom>
        </p:spPr>
      </p:pic>
      <p:sp>
        <p:nvSpPr>
          <p:cNvPr id="1131" name="正方形/長方形 1130">
            <a:extLst>
              <a:ext uri="{FF2B5EF4-FFF2-40B4-BE49-F238E27FC236}">
                <a16:creationId xmlns:a16="http://schemas.microsoft.com/office/drawing/2014/main" id="{47BCD3D7-EEC2-D387-81F1-3078C16B2979}"/>
              </a:ext>
            </a:extLst>
          </p:cNvPr>
          <p:cNvSpPr/>
          <p:nvPr/>
        </p:nvSpPr>
        <p:spPr>
          <a:xfrm>
            <a:off x="-1" y="8287936"/>
            <a:ext cx="6858000" cy="16105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開催日時　</a:t>
            </a:r>
            <a:endParaRPr kumimoji="1" lang="en-US" altLang="ja-JP" sz="2400" dirty="0">
              <a:ln w="0"/>
              <a:solidFill>
                <a:schemeClr val="tx1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  <a:p>
            <a:pPr algn="ctr"/>
            <a:r>
              <a:rPr kumimoji="1" lang="en-US" altLang="ja-JP" sz="40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2026</a:t>
            </a:r>
            <a:r>
              <a:rPr kumimoji="1" lang="ja-JP" altLang="en-US" sz="40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年</a:t>
            </a:r>
            <a:r>
              <a:rPr kumimoji="1" lang="en-US" altLang="ja-JP" sz="40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9</a:t>
            </a:r>
            <a:r>
              <a:rPr kumimoji="1" lang="ja-JP" altLang="en-US" sz="40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月</a:t>
            </a:r>
            <a:r>
              <a:rPr kumimoji="1" lang="en-US" altLang="ja-JP" sz="400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15</a:t>
            </a:r>
            <a:r>
              <a:rPr kumimoji="1" lang="ja-JP" altLang="en-US" sz="400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日</a:t>
            </a:r>
            <a:r>
              <a:rPr kumimoji="1" lang="en-US" altLang="ja-JP" sz="40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(</a:t>
            </a:r>
            <a:r>
              <a:rPr kumimoji="1" lang="ja-JP" altLang="en-US" sz="40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火</a:t>
            </a:r>
            <a:r>
              <a:rPr kumimoji="1" lang="en-US" altLang="ja-JP" sz="40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)</a:t>
            </a:r>
          </a:p>
          <a:p>
            <a:pPr algn="ctr"/>
            <a:r>
              <a:rPr kumimoji="1" lang="ja-JP" altLang="en-US" sz="28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午後</a:t>
            </a:r>
            <a:r>
              <a:rPr kumimoji="1" lang="en-US" altLang="ja-JP" sz="28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2</a:t>
            </a:r>
            <a:r>
              <a:rPr kumimoji="1" lang="ja-JP" altLang="en-US" sz="28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時～午後</a:t>
            </a:r>
            <a:r>
              <a:rPr kumimoji="1" lang="en-US" altLang="ja-JP" sz="28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3</a:t>
            </a:r>
            <a:r>
              <a:rPr kumimoji="1" lang="ja-JP" altLang="en-US" sz="28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時</a:t>
            </a:r>
            <a:endParaRPr kumimoji="1" lang="en-US" altLang="ja-JP" sz="2800" dirty="0">
              <a:ln w="0"/>
              <a:solidFill>
                <a:schemeClr val="tx1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</p:txBody>
      </p:sp>
      <p:sp>
        <p:nvSpPr>
          <p:cNvPr id="22" name="二等辺三角形 21">
            <a:extLst>
              <a:ext uri="{FF2B5EF4-FFF2-40B4-BE49-F238E27FC236}">
                <a16:creationId xmlns:a16="http://schemas.microsoft.com/office/drawing/2014/main" id="{BADB835C-A859-D66B-A33B-3E101708E8D4}"/>
              </a:ext>
            </a:extLst>
          </p:cNvPr>
          <p:cNvSpPr/>
          <p:nvPr/>
        </p:nvSpPr>
        <p:spPr>
          <a:xfrm rot="4922566">
            <a:off x="-8404600" y="3373285"/>
            <a:ext cx="62540" cy="26260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700"/>
          </a:p>
        </p:txBody>
      </p:sp>
      <p:sp>
        <p:nvSpPr>
          <p:cNvPr id="23" name="二等辺三角形 22">
            <a:extLst>
              <a:ext uri="{FF2B5EF4-FFF2-40B4-BE49-F238E27FC236}">
                <a16:creationId xmlns:a16="http://schemas.microsoft.com/office/drawing/2014/main" id="{E7394315-855F-A163-9E85-72C9BEBA389E}"/>
              </a:ext>
            </a:extLst>
          </p:cNvPr>
          <p:cNvSpPr/>
          <p:nvPr/>
        </p:nvSpPr>
        <p:spPr>
          <a:xfrm rot="4806679">
            <a:off x="-8135510" y="3369077"/>
            <a:ext cx="62540" cy="26260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700"/>
          </a:p>
        </p:txBody>
      </p:sp>
      <p:pic>
        <p:nvPicPr>
          <p:cNvPr id="29" name="Picture 2" descr="コリスライブ | シニア向けオンラインレク">
            <a:extLst>
              <a:ext uri="{FF2B5EF4-FFF2-40B4-BE49-F238E27FC236}">
                <a16:creationId xmlns:a16="http://schemas.microsoft.com/office/drawing/2014/main" id="{3DE38BE7-4DD1-D8D2-A48D-E1E08AFD6C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628" y="9491028"/>
            <a:ext cx="1647371" cy="40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図 27" descr="星と惑星のcg&#10;&#10;自動的に生成された説明">
            <a:extLst>
              <a:ext uri="{FF2B5EF4-FFF2-40B4-BE49-F238E27FC236}">
                <a16:creationId xmlns:a16="http://schemas.microsoft.com/office/drawing/2014/main" id="{B68A93C6-D6E5-3E4B-5875-EF3540D19A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9687" y="2753116"/>
            <a:ext cx="4179971" cy="3134978"/>
          </a:xfrm>
          <a:prstGeom prst="rect">
            <a:avLst/>
          </a:prstGeom>
        </p:spPr>
      </p:pic>
      <p:pic>
        <p:nvPicPr>
          <p:cNvPr id="5" name="図 4" descr="夜にライトアップされている木&#10;&#10;自動的に生成された説明">
            <a:extLst>
              <a:ext uri="{FF2B5EF4-FFF2-40B4-BE49-F238E27FC236}">
                <a16:creationId xmlns:a16="http://schemas.microsoft.com/office/drawing/2014/main" id="{6177EBF7-D36E-4259-B2DC-9E03508D42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765" y="222632"/>
            <a:ext cx="6910839" cy="5183130"/>
          </a:xfrm>
          <a:prstGeom prst="rect">
            <a:avLst/>
          </a:prstGeom>
        </p:spPr>
      </p:pic>
      <p:sp>
        <p:nvSpPr>
          <p:cNvPr id="1143" name="テキスト ボックス 1142">
            <a:extLst>
              <a:ext uri="{FF2B5EF4-FFF2-40B4-BE49-F238E27FC236}">
                <a16:creationId xmlns:a16="http://schemas.microsoft.com/office/drawing/2014/main" id="{F68FD398-7D28-EA05-3830-9FFA4833F27E}"/>
              </a:ext>
            </a:extLst>
          </p:cNvPr>
          <p:cNvSpPr txBox="1"/>
          <p:nvPr/>
        </p:nvSpPr>
        <p:spPr>
          <a:xfrm>
            <a:off x="4289713" y="3518832"/>
            <a:ext cx="20313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3600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glow rad="139700">
                    <a:schemeClr val="tx1">
                      <a:alpha val="73000"/>
                    </a:schemeClr>
                  </a:glow>
                </a:effectLst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都道府県</a:t>
            </a:r>
            <a:endParaRPr kumimoji="1" lang="en-US" altLang="ja-JP" sz="3600" b="1" dirty="0">
              <a:solidFill>
                <a:schemeClr val="accent6">
                  <a:lumMod val="20000"/>
                  <a:lumOff val="80000"/>
                </a:schemeClr>
              </a:solidFill>
              <a:effectLst>
                <a:glow rad="139700">
                  <a:schemeClr val="tx1">
                    <a:alpha val="73000"/>
                  </a:schemeClr>
                </a:glow>
              </a:effectLst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algn="ctr"/>
            <a:r>
              <a:rPr kumimoji="1" lang="ja-JP" altLang="en-US" b="1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glow rad="139700">
                    <a:schemeClr val="tx1">
                      <a:alpha val="73000"/>
                    </a:schemeClr>
                  </a:glow>
                </a:effectLst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シルエットクイズ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91EB713-09F7-D9A5-1C48-C28A57539DB8}"/>
              </a:ext>
            </a:extLst>
          </p:cNvPr>
          <p:cNvSpPr txBox="1"/>
          <p:nvPr/>
        </p:nvSpPr>
        <p:spPr>
          <a:xfrm>
            <a:off x="380970" y="3576465"/>
            <a:ext cx="160813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4000" b="1" dirty="0">
                <a:solidFill>
                  <a:srgbClr val="CCCCFF"/>
                </a:solidFill>
                <a:effectLst>
                  <a:glow rad="139700">
                    <a:schemeClr val="tx1">
                      <a:alpha val="73000"/>
                    </a:schemeClr>
                  </a:glow>
                </a:effectLst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早押し</a:t>
            </a:r>
          </a:p>
          <a:p>
            <a:pPr algn="ctr"/>
            <a:r>
              <a:rPr kumimoji="1" lang="ja-JP" altLang="en-US" sz="2400" b="1" dirty="0">
                <a:solidFill>
                  <a:srgbClr val="CCCCFF"/>
                </a:solidFill>
                <a:effectLst>
                  <a:glow rad="139700">
                    <a:schemeClr val="tx1">
                      <a:alpha val="73000"/>
                    </a:schemeClr>
                  </a:glow>
                </a:effectLst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投票クイズ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A3DC174-9FA5-E80C-51CE-8B7E505A667E}"/>
              </a:ext>
            </a:extLst>
          </p:cNvPr>
          <p:cNvSpPr txBox="1"/>
          <p:nvPr/>
        </p:nvSpPr>
        <p:spPr>
          <a:xfrm>
            <a:off x="145437" y="5237857"/>
            <a:ext cx="12089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2000" b="1" dirty="0">
                <a:solidFill>
                  <a:srgbClr val="CCECFF"/>
                </a:solidFill>
                <a:effectLst>
                  <a:glow rad="139700">
                    <a:schemeClr val="tx1">
                      <a:alpha val="73000"/>
                    </a:schemeClr>
                  </a:glow>
                </a:effectLst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文字埋め</a:t>
            </a:r>
          </a:p>
          <a:p>
            <a:pPr algn="ctr"/>
            <a:r>
              <a:rPr kumimoji="1" lang="ja-JP" altLang="en-US" sz="2800" b="1" dirty="0">
                <a:solidFill>
                  <a:srgbClr val="CCECFF"/>
                </a:solidFill>
                <a:effectLst>
                  <a:glow rad="139700">
                    <a:schemeClr val="tx1">
                      <a:alpha val="73000"/>
                    </a:schemeClr>
                  </a:glow>
                </a:effectLst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クイズ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EB47FEA-84A9-E60B-7F25-D649FF41097A}"/>
              </a:ext>
            </a:extLst>
          </p:cNvPr>
          <p:cNvSpPr txBox="1"/>
          <p:nvPr/>
        </p:nvSpPr>
        <p:spPr>
          <a:xfrm>
            <a:off x="5144887" y="4566969"/>
            <a:ext cx="1627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2800" b="1" dirty="0">
                <a:solidFill>
                  <a:srgbClr val="FFCCFF"/>
                </a:solidFill>
                <a:effectLst>
                  <a:glow rad="139700">
                    <a:schemeClr val="tx1">
                      <a:alpha val="73000"/>
                    </a:schemeClr>
                  </a:glow>
                </a:effectLst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早口言葉</a:t>
            </a:r>
          </a:p>
        </p:txBody>
      </p:sp>
      <p:pic>
        <p:nvPicPr>
          <p:cNvPr id="10" name="図 9" descr="テキスト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711AFE1D-5560-1D77-838F-BB20D766C0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64" y="825105"/>
            <a:ext cx="6360169" cy="2649831"/>
          </a:xfrm>
          <a:prstGeom prst="rect">
            <a:avLst/>
          </a:prstGeom>
        </p:spPr>
      </p:pic>
      <p:pic>
        <p:nvPicPr>
          <p:cNvPr id="16" name="図 15" descr="屋内, 時計, 探す, 座る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405F4E10-D36B-5C7F-40C8-9ADBA45FB6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37" y="128588"/>
            <a:ext cx="5176108" cy="1125000"/>
          </a:xfrm>
          <a:prstGeom prst="rect">
            <a:avLst/>
          </a:prstGeom>
        </p:spPr>
      </p:pic>
      <p:pic>
        <p:nvPicPr>
          <p:cNvPr id="15" name="図 14" descr="ポーズをとる女性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4712D5E1-7A60-5CE3-5A42-1FD0F0B0C83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441"/>
          <a:stretch/>
        </p:blipFill>
        <p:spPr>
          <a:xfrm>
            <a:off x="-1816579" y="2974241"/>
            <a:ext cx="11582400" cy="5313695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1CDA2FB-267D-A299-8DA3-0667D77276C0}"/>
              </a:ext>
            </a:extLst>
          </p:cNvPr>
          <p:cNvSpPr txBox="1"/>
          <p:nvPr/>
        </p:nvSpPr>
        <p:spPr>
          <a:xfrm>
            <a:off x="441642" y="6839839"/>
            <a:ext cx="597471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000" b="1" i="1" spc="300" dirty="0">
                <a:ln w="190500">
                  <a:solidFill>
                    <a:schemeClr val="bg1"/>
                  </a:solidFill>
                </a:ln>
                <a:solidFill>
                  <a:schemeClr val="accent2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全問正解して</a:t>
            </a:r>
            <a:endParaRPr kumimoji="1" lang="en-US" altLang="ja-JP" sz="4000" b="1" i="1" spc="300" dirty="0">
              <a:ln w="190500">
                <a:solidFill>
                  <a:schemeClr val="bg1"/>
                </a:solidFill>
              </a:ln>
              <a:solidFill>
                <a:schemeClr val="accent2"/>
              </a:solidFill>
              <a:effectLst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4000" b="1" i="1" spc="300" dirty="0">
                <a:ln w="190500">
                  <a:solidFill>
                    <a:schemeClr val="bg1"/>
                  </a:solidFill>
                </a:ln>
                <a:solidFill>
                  <a:schemeClr val="accent2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チャンピオンをねらえ！</a:t>
            </a:r>
            <a:endParaRPr kumimoji="1" lang="en-US" altLang="ja-JP" sz="4000" b="1" i="1" spc="300" dirty="0">
              <a:ln w="190500">
                <a:solidFill>
                  <a:schemeClr val="bg1"/>
                </a:solidFill>
              </a:ln>
              <a:solidFill>
                <a:schemeClr val="accent2"/>
              </a:solidFill>
              <a:effectLst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4CA4014-CF8B-7B44-DB32-CB75B8A4FEBD}"/>
              </a:ext>
            </a:extLst>
          </p:cNvPr>
          <p:cNvSpPr txBox="1"/>
          <p:nvPr/>
        </p:nvSpPr>
        <p:spPr>
          <a:xfrm>
            <a:off x="441642" y="6839839"/>
            <a:ext cx="597471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000" b="1" i="1" spc="300" dirty="0">
                <a:solidFill>
                  <a:srgbClr val="FF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全問正解して</a:t>
            </a:r>
            <a:endParaRPr kumimoji="1" lang="en-US" altLang="ja-JP" sz="4000" b="1" i="1" spc="300" dirty="0">
              <a:solidFill>
                <a:srgbClr val="FF0000"/>
              </a:solidFill>
              <a:effectLst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4000" b="1" i="1" spc="300" dirty="0">
                <a:solidFill>
                  <a:srgbClr val="FF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チャンピオンをねらえ！</a:t>
            </a:r>
            <a:endParaRPr kumimoji="1" lang="en-US" altLang="ja-JP" sz="4000" b="1" i="1" spc="300" dirty="0">
              <a:solidFill>
                <a:srgbClr val="FF0000"/>
              </a:solidFill>
              <a:effectLst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537169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Props1.xml><?xml version="1.0" encoding="utf-8"?>
<ds:datastoreItem xmlns:ds="http://schemas.openxmlformats.org/officeDocument/2006/customXml" ds:itemID="{0556349F-FB0B-4265-8FC4-AE395F66FB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497eed-f72d-442f-adf5-cc88fbf9cce6"/>
    <ds:schemaRef ds:uri="ccc50300-c016-41b3-baf7-1f053ea3de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198DC3F-3397-4C41-BAFB-0A13F1B974E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1F95503-6E06-44A9-8ACD-7029616C0F7E}">
  <ds:schemaRefs>
    <ds:schemaRef ds:uri="ccc50300-c016-41b3-baf7-1f053ea3de53"/>
    <ds:schemaRef ds:uri="http://www.w3.org/XML/1998/namespace"/>
    <ds:schemaRef ds:uri="http://schemas.microsoft.com/office/2006/documentManagement/types"/>
    <ds:schemaRef ds:uri="http://purl.org/dc/elements/1.1/"/>
    <ds:schemaRef ds:uri="aa497eed-f72d-442f-adf5-cc88fbf9cce6"/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5608cd3c-7d84-4c0f-bc42-7b1734e76a06}" enabled="0" method="" siteId="{5608cd3c-7d84-4c0f-bc42-7b1734e76a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</TotalTime>
  <Words>44</Words>
  <Application>Microsoft Office PowerPoint</Application>
  <PresentationFormat>A4 210 x 297 mm</PresentationFormat>
  <Paragraphs>15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BIZ UDPゴシック</vt:lpstr>
      <vt:lpstr>HGPｺﾞｼｯｸE</vt:lpstr>
      <vt:lpstr>HGS創英角ｺﾞｼｯｸUB</vt:lpstr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寺田 勝也</dc:creator>
  <cp:lastModifiedBy>弘瀬美加</cp:lastModifiedBy>
  <cp:revision>3</cp:revision>
  <cp:lastPrinted>2025-04-30T04:27:50Z</cp:lastPrinted>
  <dcterms:created xsi:type="dcterms:W3CDTF">2021-12-24T07:23:06Z</dcterms:created>
  <dcterms:modified xsi:type="dcterms:W3CDTF">2026-06-22T02:42:16Z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