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7" autoAdjust="0"/>
    <p:restoredTop sz="94660"/>
  </p:normalViewPr>
  <p:slideViewPr>
    <p:cSldViewPr snapToGrid="0">
      <p:cViewPr varScale="1">
        <p:scale>
          <a:sx n="44" d="100"/>
          <a:sy n="44" d="100"/>
        </p:scale>
        <p:origin x="2284" y="56"/>
      </p:cViewPr>
      <p:guideLst>
        <p:guide orient="horz" pos="309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473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343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22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742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57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14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4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044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97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580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42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BE103-A75D-48DF-A5DA-EF140FF802A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306C-836C-4ABC-A319-38B6999B6F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69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5B45D6B7-BF4B-4C84-AC06-4B1152975F4C}"/>
              </a:ext>
            </a:extLst>
          </p:cNvPr>
          <p:cNvSpPr/>
          <p:nvPr/>
        </p:nvSpPr>
        <p:spPr>
          <a:xfrm>
            <a:off x="0" y="0"/>
            <a:ext cx="6858000" cy="1592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3" name="図 22" descr="屋外に立っている男性&#10;&#10;低い精度で自動的に生成された説明">
            <a:extLst>
              <a:ext uri="{FF2B5EF4-FFF2-40B4-BE49-F238E27FC236}">
                <a16:creationId xmlns:a16="http://schemas.microsoft.com/office/drawing/2014/main" id="{45B2D4AD-7ACC-46A9-BC06-77B53DEAF4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592590"/>
            <a:ext cx="6858001" cy="6702889"/>
          </a:xfrm>
          <a:prstGeom prst="rect">
            <a:avLst/>
          </a:prstGeom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9CE4FC2-583E-4281-8BD0-14A000F48DFF}"/>
              </a:ext>
            </a:extLst>
          </p:cNvPr>
          <p:cNvSpPr/>
          <p:nvPr/>
        </p:nvSpPr>
        <p:spPr>
          <a:xfrm>
            <a:off x="0" y="8295479"/>
            <a:ext cx="6858000" cy="1610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+mn-ea"/>
              </a:rPr>
              <a:t>オンラインアクティビティ開催日時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+mn-ea"/>
              </a:rPr>
              <a:t>2026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+mn-ea"/>
              </a:rPr>
              <a:t>年 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+mn-ea"/>
              </a:rPr>
              <a:t>9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+mn-ea"/>
              </a:rPr>
              <a:t>月</a:t>
            </a:r>
            <a:r>
              <a:rPr kumimoji="1" lang="en-US" altLang="ja-JP" sz="3200" b="1">
                <a:ln w="0"/>
                <a:solidFill>
                  <a:schemeClr val="tx1"/>
                </a:solidFill>
                <a:latin typeface="+mn-ea"/>
              </a:rPr>
              <a:t>8</a:t>
            </a:r>
            <a:r>
              <a:rPr kumimoji="1" lang="ja-JP" altLang="en-US" sz="3200" b="1">
                <a:ln w="0"/>
                <a:solidFill>
                  <a:schemeClr val="tx1"/>
                </a:solidFill>
                <a:latin typeface="+mn-ea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+mn-ea"/>
              </a:rPr>
              <a:t>(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+mn-ea"/>
              </a:rPr>
              <a:t>火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+mn-ea"/>
              </a:rPr>
              <a:t>)</a:t>
            </a: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+mn-ea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+mn-ea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+mn-ea"/>
              </a:rPr>
              <a:t>時～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+mn-ea"/>
            </a:endParaRPr>
          </a:p>
        </p:txBody>
      </p:sp>
      <p:sp>
        <p:nvSpPr>
          <p:cNvPr id="35" name="正方形/長方形 31">
            <a:extLst>
              <a:ext uri="{FF2B5EF4-FFF2-40B4-BE49-F238E27FC236}">
                <a16:creationId xmlns:a16="http://schemas.microsoft.com/office/drawing/2014/main" id="{654EA7A9-D1BA-4A77-9F93-32AC5A480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599" y="158350"/>
            <a:ext cx="5384801" cy="14160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48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ea"/>
                <a:cs typeface="Times New Roman" panose="02020603050405020304" pitchFamily="18" charset="0"/>
              </a:rPr>
              <a:t>海蔵</a:t>
            </a:r>
            <a:r>
              <a:rPr kumimoji="0" lang="ja-JP" altLang="ja-JP" sz="16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ea"/>
                <a:cs typeface="Times New Roman" panose="02020603050405020304" pitchFamily="18" charset="0"/>
              </a:rPr>
              <a:t> </a:t>
            </a:r>
            <a:r>
              <a:rPr kumimoji="0" lang="ja-JP" altLang="ja-JP" sz="48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ea"/>
                <a:cs typeface="Times New Roman" panose="02020603050405020304" pitchFamily="18" charset="0"/>
              </a:rPr>
              <a:t>亮太</a:t>
            </a:r>
            <a:r>
              <a:rPr kumimoji="0" lang="ja-JP" altLang="ja-JP" sz="16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ea"/>
                <a:cs typeface="Times New Roman" panose="02020603050405020304" pitchFamily="18" charset="0"/>
              </a:rPr>
              <a:t>さん</a:t>
            </a:r>
            <a:endParaRPr kumimoji="0" lang="en-US" altLang="ja-JP" sz="16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3200" b="1" dirty="0">
                <a:solidFill>
                  <a:schemeClr val="accent5">
                    <a:lumMod val="75000"/>
                  </a:schemeClr>
                </a:solidFill>
                <a:latin typeface="+mn-ea"/>
                <a:cs typeface="Times New Roman" panose="02020603050405020304" pitchFamily="18" charset="0"/>
              </a:rPr>
              <a:t>オンラインコンサート</a:t>
            </a:r>
            <a:endParaRPr kumimoji="0" lang="ja-JP" altLang="ja-JP" sz="12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+mn-ea"/>
            </a:endParaRPr>
          </a:p>
        </p:txBody>
      </p:sp>
      <p:sp>
        <p:nvSpPr>
          <p:cNvPr id="40" name="正方形/長方形 37">
            <a:extLst>
              <a:ext uri="{FF2B5EF4-FFF2-40B4-BE49-F238E27FC236}">
                <a16:creationId xmlns:a16="http://schemas.microsoft.com/office/drawing/2014/main" id="{B835A447-CE5B-4DA9-B492-F30AA2DE1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623" y="6859336"/>
            <a:ext cx="5201077" cy="1320927"/>
          </a:xfrm>
          <a:prstGeom prst="rect">
            <a:avLst/>
          </a:prstGeom>
          <a:solidFill>
            <a:srgbClr val="FFFFFF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プロフィール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・愛知県名古屋市出身</a:t>
            </a:r>
            <a:endParaRPr kumimoji="0" lang="ja-JP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l" defTabSz="715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・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2016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年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	2017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年カラオケ世界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2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連覇！！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l" defTabSz="715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・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2018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年</a:t>
            </a:r>
            <a:r>
              <a:rPr lang="ja-JP" altLang="en-US" sz="1200" b="1" dirty="0">
                <a:solidFill>
                  <a:srgbClr val="595959"/>
                </a:solidFill>
                <a:latin typeface="+mn-ea"/>
                <a:cs typeface="Times New Roman" panose="02020603050405020304" pitchFamily="18" charset="0"/>
              </a:rPr>
              <a:t>「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愛のカタチ」でメジャーデビュー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 marL="0" marR="0" lvl="0" indent="0" algn="l" defTabSz="715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・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2019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年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	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日本レコード大賞新人賞受賞！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n-ea"/>
            </a:endParaRPr>
          </a:p>
          <a:p>
            <a:pPr marL="0" marR="0" lvl="0" indent="0" algn="l" defTabSz="715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・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2021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年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	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+mn-ea"/>
                <a:cs typeface="Times New Roman" panose="02020603050405020304" pitchFamily="18" charset="0"/>
              </a:rPr>
              <a:t>新曲やアルバムも発売され注目の歌手のおひとりです！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1855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6" ma:contentTypeDescription="新しいドキュメントを作成します。" ma:contentTypeScope="" ma:versionID="4e61bc90eb0a247d01b10c36ca00ac47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2a2d6ad04a915340847d28453a0f7120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6FD344-871B-4782-B1FC-9557BFD2F42B}">
  <ds:schemaRefs>
    <ds:schemaRef ds:uri="http://schemas.microsoft.com/office/infopath/2007/PartnerControls"/>
    <ds:schemaRef ds:uri="http://purl.org/dc/dcmitype/"/>
    <ds:schemaRef ds:uri="http://www.w3.org/XML/1998/namespace"/>
    <ds:schemaRef ds:uri="http://schemas.microsoft.com/office/2006/metadata/properties"/>
    <ds:schemaRef ds:uri="http://purl.org/dc/terms/"/>
    <ds:schemaRef ds:uri="aa497eed-f72d-442f-adf5-cc88fbf9cce6"/>
    <ds:schemaRef ds:uri="http://schemas.microsoft.com/office/2006/documentManagement/types"/>
    <ds:schemaRef ds:uri="http://schemas.openxmlformats.org/package/2006/metadata/core-properties"/>
    <ds:schemaRef ds:uri="ccc50300-c016-41b3-baf7-1f053ea3de5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5E99C2D-AD43-45EC-B61D-C58A6C05F8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E92ED6-5EF7-4D69-A37B-DFD55179E4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76</Words>
  <Application>Microsoft Office PowerPoint</Application>
  <PresentationFormat>A4 210 x 297 mm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齋藤 芙美</cp:lastModifiedBy>
  <cp:revision>15</cp:revision>
  <dcterms:created xsi:type="dcterms:W3CDTF">2022-04-18T05:14:41Z</dcterms:created>
  <dcterms:modified xsi:type="dcterms:W3CDTF">2026-07-13T04:51:08Z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</Properties>
</file>