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7-02T09:29:28.037" v="11" actId="20577"/>
      <pc:docMkLst>
        <pc:docMk/>
      </pc:docMkLst>
      <pc:sldChg chg="modSp mod">
        <pc:chgData name="弘瀬美加" userId="1655e510-ccbd-443a-ba10-b90ce80a659d" providerId="ADAL" clId="{94C75BC0-6714-41A3-A9F7-83070409CD9F}" dt="2026-07-02T09:29:28.037" v="11" actId="20577"/>
        <pc:sldMkLst>
          <pc:docMk/>
          <pc:sldMk cId="1845331208" sldId="260"/>
        </pc:sldMkLst>
        <pc:spChg chg="mod">
          <ac:chgData name="弘瀬美加" userId="1655e510-ccbd-443a-ba10-b90ce80a659d" providerId="ADAL" clId="{94C75BC0-6714-41A3-A9F7-83070409CD9F}" dt="2026-07-02T09:29:28.037" v="11" actId="20577"/>
          <ac:spMkLst>
            <pc:docMk/>
            <pc:sldMk cId="1845331208" sldId="260"/>
            <ac:spMk id="9" creationId="{0A34EF76-264F-41E7-E9DC-EF4FF45495C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9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6BB677E0-AFE8-4E97-8260-FAE66CB28ACF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B1E69BF-5159-4CD2-8D78-EEB02A5397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9F8E1E-E21D-48C3-8829-58CA2D3BF1AB}">
  <ds:schemaRefs>
    <ds:schemaRef ds:uri="aa497eed-f72d-442f-adf5-cc88fbf9cce6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ccc50300-c016-41b3-baf7-1f053ea3de53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2025-12-01T13:59:01Z</cp:lastPrinted>
  <dcterms:created xsi:type="dcterms:W3CDTF">2022-02-20T16:12:08Z</dcterms:created>
  <dcterms:modified xsi:type="dcterms:W3CDTF">2026-07-02T09:29:32Z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