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A30"/>
    <a:srgbClr val="F16565"/>
    <a:srgbClr val="F69C9C"/>
    <a:srgbClr val="3E68AC"/>
    <a:srgbClr val="EF7C35"/>
    <a:srgbClr val="F8AF2C"/>
    <a:srgbClr val="F36D31"/>
    <a:srgbClr val="CC0000"/>
    <a:srgbClr val="FAD962"/>
    <a:srgbClr val="EE85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addSld delSld modSld">
      <pc:chgData name="弘瀬美加" userId="1655e510-ccbd-443a-ba10-b90ce80a659d" providerId="ADAL" clId="{94C75BC0-6714-41A3-A9F7-83070409CD9F}" dt="2026-07-11T08:21:31.866" v="106" actId="14100"/>
      <pc:docMkLst>
        <pc:docMk/>
      </pc:docMkLst>
      <pc:sldChg chg="addSp delSp modSp add mod">
        <pc:chgData name="弘瀬美加" userId="1655e510-ccbd-443a-ba10-b90ce80a659d" providerId="ADAL" clId="{94C75BC0-6714-41A3-A9F7-83070409CD9F}" dt="2026-07-11T08:21:31.866" v="106" actId="14100"/>
        <pc:sldMkLst>
          <pc:docMk/>
          <pc:sldMk cId="2648205583" sldId="259"/>
        </pc:sldMkLst>
        <pc:picChg chg="add mod modCrop">
          <ac:chgData name="弘瀬美加" userId="1655e510-ccbd-443a-ba10-b90ce80a659d" providerId="ADAL" clId="{94C75BC0-6714-41A3-A9F7-83070409CD9F}" dt="2026-07-11T08:21:31.866" v="106" actId="14100"/>
          <ac:picMkLst>
            <pc:docMk/>
            <pc:sldMk cId="2648205583" sldId="259"/>
            <ac:picMk id="8" creationId="{45D9DF74-B416-92A0-5B81-A2BE23E1C71E}"/>
          </ac:picMkLst>
        </pc:picChg>
        <pc:picChg chg="add del mod">
          <ac:chgData name="弘瀬美加" userId="1655e510-ccbd-443a-ba10-b90ce80a659d" providerId="ADAL" clId="{94C75BC0-6714-41A3-A9F7-83070409CD9F}" dt="2026-07-11T08:19:36.801" v="99" actId="478"/>
          <ac:picMkLst>
            <pc:docMk/>
            <pc:sldMk cId="2648205583" sldId="259"/>
            <ac:picMk id="13" creationId="{47254AA3-4C45-FAD0-A215-EF98C938C8D5}"/>
          </ac:picMkLst>
        </pc:picChg>
      </pc:sldChg>
    </pc:docChg>
  </pc:docChgLst>
  <pc:docChgLst>
    <pc:chgData name="弘瀬美加" userId="S::hirose@office-neat.co.jp::1655e510-ccbd-443a-ba10-b90ce80a659d" providerId="AD" clId="Web-{EA6B0C86-C925-04A1-6031-17C5627A985A}"/>
    <pc:docChg chg="modSld">
      <pc:chgData name="弘瀬美加" userId="S::hirose@office-neat.co.jp::1655e510-ccbd-443a-ba10-b90ce80a659d" providerId="AD" clId="Web-{EA6B0C86-C925-04A1-6031-17C5627A985A}" dt="2026-07-02T08:47:35.209" v="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A41A0-6D3A-4358-995E-3B3E8C7FB8E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C8AC6-BF4C-4AB7-92A2-7065B2C27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522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817CD-654B-3C1A-A41F-BC51AED5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303A85-58EC-A293-8957-7FC1CF70A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93E0E-4C99-D42A-987A-851BBEA5A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626A0-1DDF-8D99-C4AE-F48C75478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7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46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72EE2-9524-2E65-DE3B-B403EDF3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B4318F4-74C0-5F24-7816-E05331330C2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55AABBEE-5B82-E0F5-352B-A8D58B33C409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5AAA8790-195E-D79A-8362-63CDB05A166C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5696DDEB-213A-F217-42B7-39BEC5D7178E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B127F92A-7287-C051-A5A3-F7E081B92BCC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6643A120-E56E-CB58-0580-7A7D65F75F7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93B86E28-767A-E20C-9D25-254AB6581AEE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5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C9A8632E-838E-8B48-7568-B3924105D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45D9DF74-B416-92A0-5B81-A2BE23E1C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6"/>
          <a:stretch>
            <a:fillRect/>
          </a:stretch>
        </p:blipFill>
        <p:spPr>
          <a:xfrm>
            <a:off x="-41053" y="-13769"/>
            <a:ext cx="6920806" cy="842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05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E0B9111E-F449-401C-83FE-029EACB65A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9CAC72-4FE6-4720-86EB-2B1C18AC712B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CB0FF0-31E9-4AA8-B768-6A5C0B3F998D}">
  <ds:schemaRefs>
    <ds:schemaRef ds:uri="http://schemas.microsoft.com/office/2006/metadata/properties"/>
    <ds:schemaRef ds:uri="http://purl.org/dc/terms/"/>
    <ds:schemaRef ds:uri="http://purl.org/dc/elements/1.1/"/>
    <ds:schemaRef ds:uri="aa497eed-f72d-442f-adf5-cc88fbf9cce6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ccc50300-c016-41b3-baf7-1f053ea3de53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Hiragino Kaku Gothic Pro W3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2026-07-08T07:07:11Z</cp:lastPrinted>
  <dcterms:created xsi:type="dcterms:W3CDTF">2022-02-20T16:12:08Z</dcterms:created>
  <dcterms:modified xsi:type="dcterms:W3CDTF">2026-07-11T08:21:32Z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