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DBDBA7-9F42-47AB-BF7E-262E83552F51}" v="1" dt="2026-06-14T13:51:40.65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3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102"/>
            <a:ext cx="7551846" cy="106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作問者1</cp:lastModifiedBy>
  <cp:revision>58</cp:revision>
  <dcterms:created xsi:type="dcterms:W3CDTF">2023-04-07T05:50:45Z</dcterms:created>
  <dcterms:modified xsi:type="dcterms:W3CDTF">2026-06-14T13:52:35Z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