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BDBA7-9F42-47AB-BF7E-262E83552F51}" v="1" dt="2026-06-14T13:51:40.6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6572DA32-FD0A-4BE5-919E-31B910353E51}"/>
    <pc:docChg chg="modSld">
      <pc:chgData name="Keiko Semba" userId="9377a0855149cb1d" providerId="LiveId" clId="{6572DA32-FD0A-4BE5-919E-31B910353E51}" dt="2026-06-14T13:51:53.267" v="1" actId="14826"/>
      <pc:docMkLst>
        <pc:docMk/>
      </pc:docMkLst>
      <pc:sldChg chg="modSp">
        <pc:chgData name="Keiko Semba" userId="9377a0855149cb1d" providerId="LiveId" clId="{6572DA32-FD0A-4BE5-919E-31B910353E51}" dt="2026-06-14T13:51:53.267" v="1" actId="14826"/>
        <pc:sldMkLst>
          <pc:docMk/>
          <pc:sldMk cId="1129178618" sldId="303"/>
        </pc:sldMkLst>
        <pc:picChg chg="mod">
          <ac:chgData name="Keiko Semba" userId="9377a0855149cb1d" providerId="LiveId" clId="{6572DA32-FD0A-4BE5-919E-31B910353E51}" dt="2026-06-14T13:51:53.267" v="1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2"/>
            <a:ext cx="7551846" cy="106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57</cp:revision>
  <dcterms:created xsi:type="dcterms:W3CDTF">2023-04-07T05:50:45Z</dcterms:created>
  <dcterms:modified xsi:type="dcterms:W3CDTF">2026-06-14T13:51:58Z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