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5"/>
  </p:notesMasterIdLst>
  <p:sldIdLst>
    <p:sldId id="358" r:id="rId3"/>
    <p:sldId id="357" r:id="rId4"/>
  </p:sldIdLst>
  <p:sldSz cx="7556500" cy="106934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齋藤 芙美" initials="齋藤" lastIdx="2" clrIdx="0">
    <p:extLst>
      <p:ext uri="{19B8F6BF-5375-455C-9EA6-DF929625EA0E}">
        <p15:presenceInfo xmlns:p15="http://schemas.microsoft.com/office/powerpoint/2012/main" userId="S-1-5-21-3580068840-1394931835-201921230-161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3F3FD"/>
    <a:srgbClr val="FFFF00"/>
    <a:srgbClr val="040CCB"/>
    <a:srgbClr val="B1B3F5"/>
    <a:srgbClr val="E8E5FD"/>
    <a:srgbClr val="CFCAEF"/>
    <a:srgbClr val="CECDF9"/>
    <a:srgbClr val="B6B7F6"/>
    <a:srgbClr val="1321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668" autoAdjust="0"/>
    <p:restoredTop sz="93834" autoAdjust="0"/>
  </p:normalViewPr>
  <p:slideViewPr>
    <p:cSldViewPr snapToGrid="0">
      <p:cViewPr varScale="1">
        <p:scale>
          <a:sx n="38" d="100"/>
          <a:sy n="38" d="100"/>
        </p:scale>
        <p:origin x="1716" y="2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5029"/>
          </a:xfrm>
          <a:prstGeom prst="rect">
            <a:avLst/>
          </a:prstGeom>
        </p:spPr>
        <p:txBody>
          <a:bodyPr vert="horz" lIns="94858" tIns="47430" rIns="94858" bIns="4743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5029"/>
          </a:xfrm>
          <a:prstGeom prst="rect">
            <a:avLst/>
          </a:prstGeom>
        </p:spPr>
        <p:txBody>
          <a:bodyPr vert="horz" lIns="94858" tIns="47430" rIns="94858" bIns="47430" rtlCol="0"/>
          <a:lstStyle>
            <a:lvl1pPr algn="r">
              <a:defRPr sz="1200"/>
            </a:lvl1pPr>
          </a:lstStyle>
          <a:p>
            <a:fld id="{964D714A-35F6-4EF2-8371-589994DBA61E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2338" y="1233488"/>
            <a:ext cx="23510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8" tIns="47430" rIns="94858" bIns="4743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4858" tIns="47430" rIns="94858" bIns="4743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0" cy="495028"/>
          </a:xfrm>
          <a:prstGeom prst="rect">
            <a:avLst/>
          </a:prstGeom>
        </p:spPr>
        <p:txBody>
          <a:bodyPr vert="horz" lIns="94858" tIns="47430" rIns="94858" bIns="4743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0" cy="495028"/>
          </a:xfrm>
          <a:prstGeom prst="rect">
            <a:avLst/>
          </a:prstGeom>
        </p:spPr>
        <p:txBody>
          <a:bodyPr vert="horz" lIns="94858" tIns="47430" rIns="94858" bIns="47430" rtlCol="0" anchor="b"/>
          <a:lstStyle>
            <a:lvl1pPr algn="r">
              <a:defRPr sz="1200"/>
            </a:lvl1pPr>
          </a:lstStyle>
          <a:p>
            <a:fld id="{930F286F-2F69-448F-B16D-95F8927B35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52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38" y="1750055"/>
            <a:ext cx="6423025" cy="3722887"/>
          </a:xfrm>
        </p:spPr>
        <p:txBody>
          <a:bodyPr anchor="b"/>
          <a:lstStyle>
            <a:lvl1pPr algn="ctr"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5616511"/>
            <a:ext cx="5667375" cy="2581762"/>
          </a:xfrm>
        </p:spPr>
        <p:txBody>
          <a:bodyPr/>
          <a:lstStyle>
            <a:lvl1pPr marL="0" indent="0" algn="ctr">
              <a:buNone/>
              <a:defRPr sz="1983"/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40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97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7621" y="569325"/>
            <a:ext cx="1629370" cy="906216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10" y="569325"/>
            <a:ext cx="4793655" cy="906216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001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27874A-8198-5F1D-EFC6-B638710D8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563" y="1749425"/>
            <a:ext cx="5667375" cy="37242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5189043-CE9A-26E1-A9CF-1B2E8D7F8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563" y="5616575"/>
            <a:ext cx="5667375" cy="2581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4C6022-F4A2-B0B8-6A24-3DC716753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BA6CD7-2B3C-B9EC-9B03-990A86C4B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F8BA5F6-A92E-1C30-BFB1-DFA689E35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1084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F7CB95-FEAF-78CD-9273-061BCA73E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C860543-F0E2-09DE-DEF7-A0AD784A9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53D8E4-C1AD-AEB1-B9D7-B06F79FF2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653E81-A9E7-F4BC-C0E3-91BBAF7E7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6467A1-D342-CD4F-A996-FDDC791E8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912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F3EBDA-9461-807C-49B9-452C9DBA0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665413"/>
            <a:ext cx="6516687" cy="44481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BC2110C-D79D-2BCA-03A3-3106B470C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7156450"/>
            <a:ext cx="6516687" cy="23383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649DDF-800A-EBAC-75C5-DF9CCF1B3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7EE843-5BDB-69C5-98BF-85ED25273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FD81EED-1FF9-B026-A64E-F3319F61F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4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51BC98-2894-8EEC-2401-F9A5D8A4C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765DBD-0094-3012-6EE6-2B01878D93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113" y="2846388"/>
            <a:ext cx="3182937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4817306-0D20-36AA-ABD8-FD1BB5349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4450" y="2846388"/>
            <a:ext cx="3182938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412C85C-C576-32EB-88F1-6D4507709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FC26986-D621-E139-0D37-1B7FB8CEC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EABA661-27E0-C7C0-5B8D-EB372ACA1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138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B5485-FE30-32D4-70E1-FEE465B25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569913"/>
            <a:ext cx="6516688" cy="20669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BBE7406-2F4A-6820-D067-EAB7A4ACA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00" y="2620963"/>
            <a:ext cx="3197225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1248A40-7D01-B17E-2811-855550BEB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00" y="3906838"/>
            <a:ext cx="3197225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95D430C-EF3A-7054-C2B4-F2C20E634E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5875" y="2620963"/>
            <a:ext cx="3211513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2204F93-EE83-C81F-2EA7-171097615B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5875" y="3906838"/>
            <a:ext cx="3211513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107E5E2-F0A7-38D1-4039-807711B6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E66DA1E-EDD4-9141-379A-209FA9273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349BF31-D551-C80B-2812-A3EC72523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8668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118D89-2A00-3241-B382-CE240D8D7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7C6E06D-DF33-DE8F-39C3-4A1E13694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996E879-7C7B-E7D4-8F20-1543ABC50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3F65940-74A8-68AE-EA09-66E8FF327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5121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3165DA2-29BF-E9C7-2BAA-505A01AF8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5E1A613-EA8C-2027-9BE7-A0B4A1805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EB0F312-797F-DA43-5D6F-0700203B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6078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A080CB-9B0C-A005-F7F0-3A2BC7922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418EB7-A73A-64EB-008D-E9180BD6F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F6DCE56-F00D-7B48-CC56-4E310193B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CE04CE3-67A2-1CBB-7E98-D8153878C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5772EE1-A258-E8AF-C8A1-17E44B58D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6467875-555C-97CB-E0C1-66F968C3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37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049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E51ACD-194B-4DF2-5D53-EEEC41A8E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4D43216-4343-666E-D519-40B2FD82F9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C5AC591-1938-07CF-3AE3-3952C3894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E8C8D3B-F7CA-6059-F3B5-3A13C22B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15A9E0E-BA60-819E-7960-325608561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54D42B2-5AA8-057D-8200-8E590EEF9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264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0485D8-D9A0-C3E4-64F0-B9642516A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93B706D-C079-BA60-9D67-6488C107B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9803E3-E08C-49D8-7710-3BFE10382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9500BB-4367-B3F0-8D75-4032C0019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397099-5ACF-0626-EF16-0AC15AAA3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4619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8C4446D-FC11-9C39-20CF-CC5174DCE2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8613" y="569913"/>
            <a:ext cx="1628775" cy="9061450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CA1E029-3995-3283-2108-464EE62E8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113" y="569913"/>
            <a:ext cx="4737100" cy="9061450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D821CE-9B0F-8E14-3A38-CD4840128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F171ED-99AE-933B-8A60-B3AAD515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8A1E19C-E6D6-48C0-B714-CCAC4BE7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044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74" y="2665927"/>
            <a:ext cx="6517481" cy="4448157"/>
          </a:xfrm>
        </p:spPr>
        <p:txBody>
          <a:bodyPr anchor="b"/>
          <a:lstStyle>
            <a:lvl1pPr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74" y="7156165"/>
            <a:ext cx="6517481" cy="2339180"/>
          </a:xfrm>
        </p:spPr>
        <p:txBody>
          <a:bodyPr/>
          <a:lstStyle>
            <a:lvl1pPr marL="0" indent="0">
              <a:buNone/>
              <a:defRPr sz="1983">
                <a:solidFill>
                  <a:schemeClr val="tx1"/>
                </a:solidFill>
              </a:defRPr>
            </a:lvl1pPr>
            <a:lvl2pPr marL="37783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96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509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5478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61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569327"/>
            <a:ext cx="6517481" cy="206689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495" y="2621369"/>
            <a:ext cx="3196753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495" y="3906061"/>
            <a:ext cx="3196753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5478" y="2621369"/>
            <a:ext cx="3212497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5478" y="3906061"/>
            <a:ext cx="3212497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41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474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52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497" y="1539654"/>
            <a:ext cx="3825478" cy="7599245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3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69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2497" y="1539654"/>
            <a:ext cx="3825478" cy="7599245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830" indent="0">
              <a:buNone/>
              <a:defRPr sz="2314"/>
            </a:lvl2pPr>
            <a:lvl3pPr marL="755660" indent="0">
              <a:buNone/>
              <a:defRPr sz="198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54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510" y="569327"/>
            <a:ext cx="651748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510" y="2846623"/>
            <a:ext cx="6517481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509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090C6-0FD7-4B03-B7D3-8E217C5758B0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091" y="9911200"/>
            <a:ext cx="255031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6778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77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660" rtl="0" eaLnBrk="1" latinLnBrk="0" hangingPunct="1">
        <a:lnSpc>
          <a:spcPct val="90000"/>
        </a:lnSpc>
        <a:spcBef>
          <a:spcPct val="0"/>
        </a:spcBef>
        <a:buNone/>
        <a:defRPr kumimoji="1" sz="3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15" indent="-188915" algn="l" defTabSz="755660" rtl="0" eaLnBrk="1" latinLnBrk="0" hangingPunct="1">
        <a:lnSpc>
          <a:spcPct val="90000"/>
        </a:lnSpc>
        <a:spcBef>
          <a:spcPts val="826"/>
        </a:spcBef>
        <a:buFont typeface="Arial" panose="020B0604020202020204" pitchFamily="34" charset="0"/>
        <a:buChar char="•"/>
        <a:defRPr kumimoji="1"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74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94457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40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23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DD335B5-45B7-0349-3C81-51B2A0E0A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18275" cy="206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D624878-5D5F-3D00-EF2F-0423AF1EE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3" y="2846388"/>
            <a:ext cx="6518275" cy="678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1B57B4-3CE7-76CF-5D96-0E15166B0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113" y="9910763"/>
            <a:ext cx="1700212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4CD59-3740-49D4-BC2E-CA1FA760C399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745A7F-43EE-FAA8-7DA7-3AC807BF6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3488" y="9910763"/>
            <a:ext cx="2549525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AB2330-CAAE-5FE5-EB71-2943FA5407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7175" y="9910763"/>
            <a:ext cx="1700213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517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C1B5A3-862B-638D-F6D0-16D3C33B1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EC2A3AB7-4543-78F5-6EB2-12DD2FBF6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" y="0"/>
            <a:ext cx="7554185" cy="10693400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C635128-8863-5051-4E8B-492121D82CAF}"/>
              </a:ext>
            </a:extLst>
          </p:cNvPr>
          <p:cNvSpPr/>
          <p:nvPr/>
        </p:nvSpPr>
        <p:spPr>
          <a:xfrm>
            <a:off x="-925440" y="-1864836"/>
            <a:ext cx="8984768" cy="12919013"/>
          </a:xfrm>
          <a:prstGeom prst="rect">
            <a:avLst/>
          </a:prstGeom>
          <a:solidFill>
            <a:srgbClr val="FFFFFF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7251D3E-3DCB-9371-7CB1-CB00E2AD7E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7048" y="982928"/>
            <a:ext cx="9770594" cy="549595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363647E-7A6B-FD29-97CC-3885C097AF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25" y="338437"/>
            <a:ext cx="1673552" cy="900168"/>
          </a:xfrm>
          <a:prstGeom prst="rect">
            <a:avLst/>
          </a:prstGeom>
          <a:effectLst>
            <a:glow rad="50800">
              <a:schemeClr val="bg1">
                <a:alpha val="85000"/>
              </a:schemeClr>
            </a:glow>
          </a:effec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A4AA5A8-BCBD-917E-C332-13183EFF9B4A}"/>
              </a:ext>
            </a:extLst>
          </p:cNvPr>
          <p:cNvSpPr txBox="1"/>
          <p:nvPr/>
        </p:nvSpPr>
        <p:spPr>
          <a:xfrm rot="20787874">
            <a:off x="1203657" y="7185107"/>
            <a:ext cx="391773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kumimoji="1" lang="ja-JP" altLang="en-US" sz="3600" b="1" dirty="0"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音楽</a:t>
            </a:r>
            <a:r>
              <a:rPr kumimoji="1" lang="ja-JP" altLang="en-US" sz="3200" b="1" dirty="0">
                <a:solidFill>
                  <a:srgbClr val="002060"/>
                </a:solidFill>
                <a:effectLst>
                  <a:glow rad="139700">
                    <a:schemeClr val="bg1"/>
                  </a:glow>
                </a:effectLst>
              </a:rPr>
              <a:t>や</a:t>
            </a:r>
            <a:r>
              <a:rPr kumimoji="1" lang="ja-JP" altLang="en-US" sz="3600" b="1" dirty="0"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体操</a:t>
            </a:r>
            <a:r>
              <a:rPr kumimoji="1" lang="ja-JP" altLang="en-US" sz="3200" b="1" dirty="0">
                <a:solidFill>
                  <a:srgbClr val="002060"/>
                </a:solidFill>
                <a:effectLst>
                  <a:glow rad="139700">
                    <a:schemeClr val="bg1"/>
                  </a:glow>
                </a:effectLst>
              </a:rPr>
              <a:t>を</a:t>
            </a:r>
            <a:endParaRPr kumimoji="1" lang="en-US" altLang="ja-JP" sz="3200" b="1" dirty="0">
              <a:solidFill>
                <a:srgbClr val="002060"/>
              </a:solidFill>
              <a:effectLst>
                <a:glow rad="139700">
                  <a:schemeClr val="bg1"/>
                </a:glow>
              </a:effectLst>
            </a:endParaRPr>
          </a:p>
          <a:p>
            <a:pPr fontAlgn="base"/>
            <a:r>
              <a:rPr kumimoji="1" lang="ja-JP" altLang="en-US" sz="3200" b="1" dirty="0">
                <a:solidFill>
                  <a:srgbClr val="002060"/>
                </a:solidFill>
                <a:effectLst>
                  <a:glow rad="139700">
                    <a:schemeClr val="bg1"/>
                  </a:glow>
                </a:effectLst>
              </a:rPr>
              <a:t>ご一緒に！</a:t>
            </a:r>
            <a:endParaRPr lang="ja-JP" altLang="en-US" sz="3200" b="1" i="0" dirty="0">
              <a:solidFill>
                <a:srgbClr val="002060"/>
              </a:solidFill>
              <a:effectLst>
                <a:glow rad="139700">
                  <a:schemeClr val="bg1"/>
                </a:glow>
              </a:effectLst>
              <a:latin typeface="Hiragino Kaku Gothic Pro"/>
            </a:endParaRPr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C737B1ED-1657-A2C0-9071-6610DA0B9D9F}"/>
              </a:ext>
            </a:extLst>
          </p:cNvPr>
          <p:cNvSpPr/>
          <p:nvPr/>
        </p:nvSpPr>
        <p:spPr>
          <a:xfrm>
            <a:off x="5915026" y="-421542"/>
            <a:ext cx="2003528" cy="2003528"/>
          </a:xfrm>
          <a:prstGeom prst="ellipse">
            <a:avLst/>
          </a:prstGeom>
          <a:solidFill>
            <a:srgbClr val="040CCB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AA97202-9E18-EF9B-CB18-0FEF2CC17F68}"/>
              </a:ext>
            </a:extLst>
          </p:cNvPr>
          <p:cNvSpPr txBox="1"/>
          <p:nvPr/>
        </p:nvSpPr>
        <p:spPr>
          <a:xfrm>
            <a:off x="6209627" y="31583"/>
            <a:ext cx="13051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いつでも</a:t>
            </a:r>
            <a:br>
              <a:rPr kumimoji="1" lang="en-US" altLang="ja-JP" sz="2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sz="2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見られる</a:t>
            </a:r>
          </a:p>
        </p:txBody>
      </p: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B9016787-DBAA-1917-E8EA-633D59523009}"/>
              </a:ext>
            </a:extLst>
          </p:cNvPr>
          <p:cNvGrpSpPr/>
          <p:nvPr/>
        </p:nvGrpSpPr>
        <p:grpSpPr>
          <a:xfrm>
            <a:off x="6225222" y="740843"/>
            <a:ext cx="1273974" cy="769441"/>
            <a:chOff x="6132033" y="826565"/>
            <a:chExt cx="1273974" cy="769441"/>
          </a:xfrm>
        </p:grpSpPr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5B4EADE6-9A56-1A1F-8A17-FC7465695997}"/>
                </a:ext>
              </a:extLst>
            </p:cNvPr>
            <p:cNvSpPr txBox="1"/>
            <p:nvPr/>
          </p:nvSpPr>
          <p:spPr>
            <a:xfrm>
              <a:off x="6132033" y="826565"/>
              <a:ext cx="88036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400" b="1" dirty="0">
                  <a:solidFill>
                    <a:srgbClr val="FFFF00"/>
                  </a:solidFill>
                  <a:latin typeface="しっぽり明朝 OTF" panose="00000500000000000000" pitchFamily="50" charset="-128"/>
                  <a:ea typeface="しっぽり明朝 OTF" panose="00000500000000000000" pitchFamily="50" charset="-128"/>
                </a:rPr>
                <a:t>90</a:t>
              </a:r>
              <a:endParaRPr kumimoji="1" lang="ja-JP" altLang="en-US" sz="4400" b="1" dirty="0">
                <a:solidFill>
                  <a:srgbClr val="FFFF00"/>
                </a:solidFill>
                <a:latin typeface="しっぽり明朝 OTF" panose="00000500000000000000" pitchFamily="50" charset="-128"/>
                <a:ea typeface="しっぽり明朝 OTF" panose="00000500000000000000" pitchFamily="50" charset="-128"/>
              </a:endParaRP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51785AA4-0282-C828-CD73-03CFCE775E74}"/>
                </a:ext>
              </a:extLst>
            </p:cNvPr>
            <p:cNvSpPr txBox="1"/>
            <p:nvPr/>
          </p:nvSpPr>
          <p:spPr>
            <a:xfrm>
              <a:off x="6836620" y="962862"/>
              <a:ext cx="56938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000" b="1" dirty="0">
                  <a:solidFill>
                    <a:srgbClr val="FFFF00"/>
                  </a:solidFill>
                  <a:latin typeface="しっぽり明朝 OTF" panose="00000500000000000000" pitchFamily="50" charset="-128"/>
                  <a:ea typeface="しっぽり明朝 OTF" panose="00000500000000000000" pitchFamily="50" charset="-128"/>
                </a:rPr>
                <a:t>分</a:t>
              </a:r>
            </a:p>
          </p:txBody>
        </p:sp>
      </p:grpSp>
      <p:pic>
        <p:nvPicPr>
          <p:cNvPr id="5" name="図 4">
            <a:extLst>
              <a:ext uri="{FF2B5EF4-FFF2-40B4-BE49-F238E27FC236}">
                <a16:creationId xmlns:a16="http://schemas.microsoft.com/office/drawing/2014/main" id="{4B51D65D-375C-80F5-4AC5-814598FA20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88"/>
          <a:stretch>
            <a:fillRect/>
          </a:stretch>
        </p:blipFill>
        <p:spPr>
          <a:xfrm>
            <a:off x="2875793" y="5167671"/>
            <a:ext cx="6979407" cy="653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427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6E23C7A-8CF9-DB0C-DD2B-95A5DCE5A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4"/>
            <a:ext cx="7556500" cy="10688791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70CDBDB-315E-832A-39D3-E2D09CAECF75}"/>
              </a:ext>
            </a:extLst>
          </p:cNvPr>
          <p:cNvSpPr/>
          <p:nvPr/>
        </p:nvSpPr>
        <p:spPr>
          <a:xfrm>
            <a:off x="-925440" y="-1864836"/>
            <a:ext cx="8984768" cy="12919013"/>
          </a:xfrm>
          <a:prstGeom prst="rect">
            <a:avLst/>
          </a:prstGeom>
          <a:solidFill>
            <a:srgbClr val="E3F3FD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89F6162-6EAF-FC09-77F6-BF9B0DC7DD9A}"/>
              </a:ext>
            </a:extLst>
          </p:cNvPr>
          <p:cNvSpPr txBox="1"/>
          <p:nvPr/>
        </p:nvSpPr>
        <p:spPr>
          <a:xfrm>
            <a:off x="2268062" y="1685389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14300">
                    <a:schemeClr val="bg1">
                      <a:alpha val="98000"/>
                    </a:schemeClr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ふるさと♪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9CFCA43-A6D5-1CAD-BF25-208705507810}"/>
              </a:ext>
            </a:extLst>
          </p:cNvPr>
          <p:cNvSpPr txBox="1"/>
          <p:nvPr/>
        </p:nvSpPr>
        <p:spPr>
          <a:xfrm>
            <a:off x="1127737" y="3159859"/>
            <a:ext cx="5639685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うさぎ追いし かの山</a:t>
            </a:r>
          </a:p>
          <a:p>
            <a:r>
              <a:rPr kumimoji="1" lang="ja-JP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小鮒</a:t>
            </a:r>
            <a:r>
              <a:rPr kumimoji="1" lang="en-US" altLang="ja-JP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こぶな</a:t>
            </a:r>
            <a:r>
              <a:rPr kumimoji="1" lang="en-US" altLang="ja-JP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kumimoji="1" lang="ja-JP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釣りし かの川</a:t>
            </a:r>
          </a:p>
          <a:p>
            <a:r>
              <a:rPr kumimoji="1" lang="ja-JP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夢は今も めぐりて</a:t>
            </a:r>
          </a:p>
          <a:p>
            <a:r>
              <a:rPr kumimoji="1" lang="ja-JP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忘れがたき 故郷</a:t>
            </a:r>
            <a:r>
              <a:rPr kumimoji="1" lang="en-US" altLang="ja-JP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ふるさと</a:t>
            </a:r>
            <a:r>
              <a:rPr kumimoji="1" lang="en-US" altLang="ja-JP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  <a:p>
            <a:endParaRPr kumimoji="1" lang="en-US" altLang="ja-JP" sz="3000" dirty="0">
              <a:solidFill>
                <a:schemeClr val="tx1">
                  <a:lumMod val="65000"/>
                  <a:lumOff val="35000"/>
                </a:schemeClr>
              </a:solidFill>
              <a:effectLst>
                <a:glow rad="139700">
                  <a:schemeClr val="bg1"/>
                </a:glow>
              </a:effectLst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いかにいます　父母</a:t>
            </a:r>
            <a:r>
              <a:rPr kumimoji="1" lang="en-US" altLang="ja-JP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ちちはは</a:t>
            </a:r>
            <a:r>
              <a:rPr kumimoji="1" lang="en-US" altLang="ja-JP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  <a:p>
            <a:r>
              <a:rPr kumimoji="1" lang="ja-JP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恙</a:t>
            </a:r>
            <a:r>
              <a:rPr kumimoji="1" lang="en-US" altLang="ja-JP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つつが</a:t>
            </a:r>
            <a:r>
              <a:rPr kumimoji="1" lang="en-US" altLang="ja-JP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kumimoji="1" lang="ja-JP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なしや 友がき</a:t>
            </a:r>
          </a:p>
          <a:p>
            <a:r>
              <a:rPr kumimoji="1" lang="ja-JP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雨に風に つけても</a:t>
            </a:r>
          </a:p>
          <a:p>
            <a:r>
              <a:rPr kumimoji="1" lang="ja-JP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思いいずる 故郷</a:t>
            </a:r>
            <a:r>
              <a:rPr kumimoji="1" lang="en-US" altLang="ja-JP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ふるさと</a:t>
            </a:r>
            <a:r>
              <a:rPr kumimoji="1" lang="en-US" altLang="ja-JP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  <a:p>
            <a:endParaRPr kumimoji="1" lang="en-US" altLang="ja-JP" sz="3000" dirty="0">
              <a:solidFill>
                <a:schemeClr val="tx1">
                  <a:lumMod val="65000"/>
                  <a:lumOff val="35000"/>
                </a:schemeClr>
              </a:solidFill>
              <a:effectLst>
                <a:glow rad="139700">
                  <a:schemeClr val="bg1"/>
                </a:glow>
              </a:effectLst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こころざしを はたして</a:t>
            </a:r>
          </a:p>
          <a:p>
            <a:r>
              <a:rPr kumimoji="1" lang="ja-JP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いつの日にか 帰らん</a:t>
            </a:r>
          </a:p>
          <a:p>
            <a:r>
              <a:rPr kumimoji="1" lang="ja-JP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山は青き 故郷</a:t>
            </a:r>
            <a:r>
              <a:rPr kumimoji="1" lang="en-US" altLang="ja-JP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ふるさと</a:t>
            </a:r>
            <a:r>
              <a:rPr kumimoji="1" lang="en-US" altLang="ja-JP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  <a:p>
            <a:r>
              <a:rPr kumimoji="1" lang="ja-JP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水は清き 故郷</a:t>
            </a:r>
            <a:r>
              <a:rPr kumimoji="1" lang="en-US" altLang="ja-JP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ふるさと</a:t>
            </a:r>
            <a:r>
              <a:rPr kumimoji="1" lang="en-US" altLang="ja-JP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kumimoji="1" lang="ja-JP" altLang="en-US" sz="3000" dirty="0">
              <a:solidFill>
                <a:schemeClr val="tx1">
                  <a:lumMod val="65000"/>
                  <a:lumOff val="35000"/>
                </a:schemeClr>
              </a:solidFill>
              <a:effectLst>
                <a:glow rad="139700">
                  <a:schemeClr val="bg1"/>
                </a:glow>
              </a:effectLst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7072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80961</TotalTime>
  <Words>92</Words>
  <Application>Microsoft Office PowerPoint</Application>
  <PresentationFormat>ユーザー設定</PresentationFormat>
  <Paragraphs>20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BIZ UDPゴシック</vt:lpstr>
      <vt:lpstr>Hiragino Kaku Gothic Pro</vt:lpstr>
      <vt:lpstr>UD デジタル 教科書体 NP-B</vt:lpstr>
      <vt:lpstr>しっぽり明朝 OTF</vt:lpstr>
      <vt:lpstr>游ゴシック</vt:lpstr>
      <vt:lpstr>游ゴシック Light</vt:lpstr>
      <vt:lpstr>Arial</vt:lpstr>
      <vt:lpstr>Calibri</vt:lpstr>
      <vt:lpstr>Calibri Light</vt:lpstr>
      <vt:lpstr>Office テーマ</vt:lpstr>
      <vt:lpstr>デザインの設定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ラインナップチラシ</dc:title>
  <dc:creator>齋藤 芙美</dc:creator>
  <cp:lastModifiedBy>齋藤 芙美</cp:lastModifiedBy>
  <cp:revision>368</cp:revision>
  <cp:lastPrinted>2024-04-25T02:32:41Z</cp:lastPrinted>
  <dcterms:created xsi:type="dcterms:W3CDTF">2022-09-22T01:47:20Z</dcterms:created>
  <dcterms:modified xsi:type="dcterms:W3CDTF">2026-06-15T07:15:15Z</dcterms:modified>
</cp:coreProperties>
</file>