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"/>
  </p:notesMasterIdLst>
  <p:sldIdLst>
    <p:sldId id="358" r:id="rId3"/>
    <p:sldId id="357" r:id="rId4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3FD"/>
    <a:srgbClr val="FFFF00"/>
    <a:srgbClr val="040CCB"/>
    <a:srgbClr val="B1B3F5"/>
    <a:srgbClr val="E8E5FD"/>
    <a:srgbClr val="CFCAEF"/>
    <a:srgbClr val="CECDF9"/>
    <a:srgbClr val="B6B7F6"/>
    <a:srgbClr val="1321D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68" autoAdjust="0"/>
    <p:restoredTop sz="93834" autoAdjust="0"/>
  </p:normalViewPr>
  <p:slideViewPr>
    <p:cSldViewPr snapToGrid="0">
      <p:cViewPr varScale="1">
        <p:scale>
          <a:sx n="38" d="100"/>
          <a:sy n="38" d="100"/>
        </p:scale>
        <p:origin x="171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1233488"/>
            <a:ext cx="23510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2D751EC-889B-B967-809A-DE9198DE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" y="0"/>
            <a:ext cx="7554185" cy="106934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5407098-55C8-5ACB-8D32-9161DE038822}"/>
              </a:ext>
            </a:extLst>
          </p:cNvPr>
          <p:cNvSpPr/>
          <p:nvPr/>
        </p:nvSpPr>
        <p:spPr>
          <a:xfrm>
            <a:off x="-918009" y="-2045296"/>
            <a:ext cx="8984768" cy="12919013"/>
          </a:xfrm>
          <a:prstGeom prst="rect">
            <a:avLst/>
          </a:prstGeom>
          <a:solidFill>
            <a:srgbClr val="FFFFF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94DCCDC-ADB4-27D2-F278-24432788A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047" y="970243"/>
            <a:ext cx="9770594" cy="549595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F9738B2-5CAD-B1BF-CE79-6CF18A267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5" y="338437"/>
            <a:ext cx="1673552" cy="900168"/>
          </a:xfrm>
          <a:prstGeom prst="rect">
            <a:avLst/>
          </a:prstGeom>
          <a:effectLst>
            <a:glow rad="50800">
              <a:schemeClr val="bg1">
                <a:alpha val="85000"/>
              </a:schemeClr>
            </a:glo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386632-9F72-5232-EC01-840F1520EB7F}"/>
              </a:ext>
            </a:extLst>
          </p:cNvPr>
          <p:cNvSpPr txBox="1"/>
          <p:nvPr/>
        </p:nvSpPr>
        <p:spPr>
          <a:xfrm rot="630285">
            <a:off x="4078048" y="6906897"/>
            <a:ext cx="39177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や</a:t>
            </a:r>
            <a:r>
              <a:rPr kumimoji="1" lang="ja-JP" altLang="en-US" sz="3600" b="1" dirty="0">
                <a:solidFill>
                  <a:srgbClr val="C00000"/>
                </a:solidFill>
                <a:effectLst>
                  <a:glow rad="1397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200" b="1" dirty="0">
                <a:solidFill>
                  <a:srgbClr val="002060"/>
                </a:solidFill>
                <a:effectLst>
                  <a:glow rad="1397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397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E46476CC-C860-39B5-FFEA-535A4FB7EFFD}"/>
              </a:ext>
            </a:extLst>
          </p:cNvPr>
          <p:cNvSpPr/>
          <p:nvPr/>
        </p:nvSpPr>
        <p:spPr>
          <a:xfrm>
            <a:off x="5915026" y="-421542"/>
            <a:ext cx="2003528" cy="2003528"/>
          </a:xfrm>
          <a:prstGeom prst="ellipse">
            <a:avLst/>
          </a:prstGeom>
          <a:solidFill>
            <a:srgbClr val="040CCB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9AD2C69-4A18-4AC8-DFA9-8C5761B76621}"/>
              </a:ext>
            </a:extLst>
          </p:cNvPr>
          <p:cNvSpPr txBox="1"/>
          <p:nvPr/>
        </p:nvSpPr>
        <p:spPr>
          <a:xfrm>
            <a:off x="6209627" y="31583"/>
            <a:ext cx="1305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いつでも</a:t>
            </a:r>
            <a:br>
              <a:rPr kumimoji="1" lang="en-US" altLang="ja-JP" sz="2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2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見られる</a:t>
            </a: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9CF4045-7F6E-C01B-2F5C-51F1CBA28902}"/>
              </a:ext>
            </a:extLst>
          </p:cNvPr>
          <p:cNvGrpSpPr/>
          <p:nvPr/>
        </p:nvGrpSpPr>
        <p:grpSpPr>
          <a:xfrm>
            <a:off x="6225222" y="740843"/>
            <a:ext cx="1273974" cy="769441"/>
            <a:chOff x="6132033" y="826565"/>
            <a:chExt cx="1273974" cy="769441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CCCBCBA8-91B0-545C-A126-F7705ADAA7BA}"/>
                </a:ext>
              </a:extLst>
            </p:cNvPr>
            <p:cNvSpPr txBox="1"/>
            <p:nvPr/>
          </p:nvSpPr>
          <p:spPr>
            <a:xfrm>
              <a:off x="6132033" y="826565"/>
              <a:ext cx="88036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4400" b="1" dirty="0">
                  <a:solidFill>
                    <a:srgbClr val="FFFF00"/>
                  </a:solidFill>
                  <a:latin typeface="しっぽり明朝 OTF" panose="00000500000000000000" pitchFamily="50" charset="-128"/>
                  <a:ea typeface="しっぽり明朝 OTF" panose="00000500000000000000" pitchFamily="50" charset="-128"/>
                </a:rPr>
                <a:t>90</a:t>
              </a:r>
              <a:endParaRPr kumimoji="1" lang="ja-JP" altLang="en-US" sz="4400" b="1" dirty="0">
                <a:solidFill>
                  <a:srgbClr val="FFFF00"/>
                </a:solidFill>
                <a:latin typeface="しっぽり明朝 OTF" panose="00000500000000000000" pitchFamily="50" charset="-128"/>
                <a:ea typeface="しっぽり明朝 OTF" panose="00000500000000000000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3715DBE-5039-F9A3-1EB8-A23766756D89}"/>
                </a:ext>
              </a:extLst>
            </p:cNvPr>
            <p:cNvSpPr txBox="1"/>
            <p:nvPr/>
          </p:nvSpPr>
          <p:spPr>
            <a:xfrm>
              <a:off x="6836620" y="962862"/>
              <a:ext cx="56938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00" b="1" dirty="0">
                  <a:solidFill>
                    <a:srgbClr val="FFFF00"/>
                  </a:solidFill>
                  <a:latin typeface="しっぽり明朝 OTF" panose="00000500000000000000" pitchFamily="50" charset="-128"/>
                  <a:ea typeface="しっぽり明朝 OTF" panose="00000500000000000000" pitchFamily="50" charset="-128"/>
                </a:rPr>
                <a:t>分</a:t>
              </a:r>
            </a:p>
          </p:txBody>
        </p:sp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4343C692-DDBB-DCA7-7A76-FD151AD91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1"/>
          <a:stretch>
            <a:fillRect/>
          </a:stretch>
        </p:blipFill>
        <p:spPr>
          <a:xfrm>
            <a:off x="-1467462" y="4285293"/>
            <a:ext cx="6000780" cy="71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8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6E23C7A-8CF9-DB0C-DD2B-95A5DCE5A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"/>
            <a:ext cx="7556500" cy="10688791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70CDBDB-315E-832A-39D3-E2D09CAECF75}"/>
              </a:ext>
            </a:extLst>
          </p:cNvPr>
          <p:cNvSpPr/>
          <p:nvPr/>
        </p:nvSpPr>
        <p:spPr>
          <a:xfrm>
            <a:off x="-925440" y="-1864836"/>
            <a:ext cx="8984768" cy="12919013"/>
          </a:xfrm>
          <a:prstGeom prst="rect">
            <a:avLst/>
          </a:prstGeom>
          <a:solidFill>
            <a:srgbClr val="E3F3FD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89F6162-6EAF-FC09-77F6-BF9B0DC7DD9A}"/>
              </a:ext>
            </a:extLst>
          </p:cNvPr>
          <p:cNvSpPr txBox="1"/>
          <p:nvPr/>
        </p:nvSpPr>
        <p:spPr>
          <a:xfrm>
            <a:off x="2268062" y="1685389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14300">
                    <a:schemeClr val="bg1">
                      <a:alpha val="98000"/>
                    </a:schemeClr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ふるさと♪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CFCA43-A6D5-1CAD-BF25-208705507810}"/>
              </a:ext>
            </a:extLst>
          </p:cNvPr>
          <p:cNvSpPr txBox="1"/>
          <p:nvPr/>
        </p:nvSpPr>
        <p:spPr>
          <a:xfrm>
            <a:off x="1127737" y="3159859"/>
            <a:ext cx="563968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うさぎ追いし かの山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小鮒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こぶな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釣りし かの川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夢は今も めぐりて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忘れがたき 故郷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en-US" altLang="ja-JP" sz="30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397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いかにいます　父母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ちちはは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恙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つつが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なしや 友がき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雨に風に つけても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思いいずる 故郷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endParaRPr kumimoji="1" lang="en-US" altLang="ja-JP" sz="30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397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こころざしを はたして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いつの日にか 帰らん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山は青き 故郷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  <a:p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水は清き 故郷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ふるさと</a:t>
            </a:r>
            <a:r>
              <a:rPr kumimoji="1" lang="en-US" altLang="ja-JP" sz="3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39700">
                    <a:schemeClr val="bg1"/>
                  </a:glo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ja-JP" altLang="en-US" sz="30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139700">
                  <a:schemeClr val="bg1"/>
                </a:glo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072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80936</TotalTime>
  <Words>92</Words>
  <Application>Microsoft Office PowerPoint</Application>
  <PresentationFormat>ユーザー設定</PresentationFormat>
  <Paragraphs>20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BIZ UDPゴシック</vt:lpstr>
      <vt:lpstr>Hiragino Kaku Gothic Pro</vt:lpstr>
      <vt:lpstr>UD デジタル 教科書体 NP-B</vt:lpstr>
      <vt:lpstr>しっぽり明朝 OTF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ラインナップチラシ</dc:title>
  <dc:creator>齋藤 芙美</dc:creator>
  <cp:lastModifiedBy>齋藤 芙美</cp:lastModifiedBy>
  <cp:revision>367</cp:revision>
  <cp:lastPrinted>2024-04-25T02:32:41Z</cp:lastPrinted>
  <dcterms:created xsi:type="dcterms:W3CDTF">2022-09-22T01:47:20Z</dcterms:created>
  <dcterms:modified xsi:type="dcterms:W3CDTF">2026-06-15T07:08:22Z</dcterms:modified>
</cp:coreProperties>
</file>