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356" r:id="rId3"/>
    <p:sldId id="357" r:id="rId4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3FD"/>
    <a:srgbClr val="FFFF00"/>
    <a:srgbClr val="040CCB"/>
    <a:srgbClr val="B1B3F5"/>
    <a:srgbClr val="E8E5FD"/>
    <a:srgbClr val="CFCAEF"/>
    <a:srgbClr val="CECDF9"/>
    <a:srgbClr val="B6B7F6"/>
    <a:srgbClr val="1321D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8" autoAdjust="0"/>
    <p:restoredTop sz="93834" autoAdjust="0"/>
  </p:normalViewPr>
  <p:slideViewPr>
    <p:cSldViewPr snapToGrid="0">
      <p:cViewPr>
        <p:scale>
          <a:sx n="74" d="100"/>
          <a:sy n="74" d="100"/>
        </p:scale>
        <p:origin x="224" y="-26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442EF17-760F-F5D1-0816-29364B081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15174" y="-117520"/>
            <a:ext cx="14750815" cy="82973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1CF60E-B4E3-3879-F1F7-4871A29F1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67" l="17422" r="61875">
                        <a14:foregroundMark x1="31406" y1="78333" x2="31484" y2="95278"/>
                        <a14:foregroundMark x1="31484" y1="95278" x2="28281" y2="96667"/>
                        <a14:foregroundMark x1="20547" y1="87917" x2="17422" y2="91389"/>
                        <a14:foregroundMark x1="40078" y1="16389" x2="59297" y2="0"/>
                        <a14:foregroundMark x1="59297" y1="0" x2="5929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5260" r="32867"/>
          <a:stretch>
            <a:fillRect/>
          </a:stretch>
        </p:blipFill>
        <p:spPr>
          <a:xfrm>
            <a:off x="-665495" y="4255771"/>
            <a:ext cx="6254265" cy="649478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F452C31-92BC-E1B2-7537-53D31599D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9"/>
          <a:stretch>
            <a:fillRect/>
          </a:stretch>
        </p:blipFill>
        <p:spPr>
          <a:xfrm>
            <a:off x="3749676" y="4891039"/>
            <a:ext cx="5629275" cy="61819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D70349-63D4-D9C3-3DC6-6BE31D1D4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" y="-125881"/>
            <a:ext cx="7556500" cy="78675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9738B2-5CAD-B1BF-CE79-6CF18A267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5" y="338437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386632-9F72-5232-EC01-840F1520EB7F}"/>
              </a:ext>
            </a:extLst>
          </p:cNvPr>
          <p:cNvSpPr txBox="1"/>
          <p:nvPr/>
        </p:nvSpPr>
        <p:spPr>
          <a:xfrm rot="21146079">
            <a:off x="1997293" y="6464399"/>
            <a:ext cx="3917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E46476CC-C860-39B5-FFEA-535A4FB7EFFD}"/>
              </a:ext>
            </a:extLst>
          </p:cNvPr>
          <p:cNvSpPr/>
          <p:nvPr/>
        </p:nvSpPr>
        <p:spPr>
          <a:xfrm>
            <a:off x="5915026" y="-421542"/>
            <a:ext cx="2003528" cy="2003528"/>
          </a:xfrm>
          <a:prstGeom prst="ellipse">
            <a:avLst/>
          </a:prstGeom>
          <a:solidFill>
            <a:srgbClr val="040CC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9AD2C69-4A18-4AC8-DFA9-8C5761B76621}"/>
              </a:ext>
            </a:extLst>
          </p:cNvPr>
          <p:cNvSpPr txBox="1"/>
          <p:nvPr/>
        </p:nvSpPr>
        <p:spPr>
          <a:xfrm>
            <a:off x="6209627" y="31583"/>
            <a:ext cx="1305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いつでも</a:t>
            </a:r>
            <a:br>
              <a:rPr kumimoji="1" lang="en-US" altLang="ja-JP" sz="2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見られる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9CF4045-7F6E-C01B-2F5C-51F1CBA28902}"/>
              </a:ext>
            </a:extLst>
          </p:cNvPr>
          <p:cNvGrpSpPr/>
          <p:nvPr/>
        </p:nvGrpSpPr>
        <p:grpSpPr>
          <a:xfrm>
            <a:off x="6225222" y="740843"/>
            <a:ext cx="1273974" cy="769441"/>
            <a:chOff x="6132033" y="826565"/>
            <a:chExt cx="1273974" cy="769441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CCBCBA8-91B0-545C-A126-F7705ADAA7BA}"/>
                </a:ext>
              </a:extLst>
            </p:cNvPr>
            <p:cNvSpPr txBox="1"/>
            <p:nvPr/>
          </p:nvSpPr>
          <p:spPr>
            <a:xfrm>
              <a:off x="6132033" y="826565"/>
              <a:ext cx="8803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b="1" dirty="0">
                  <a:solidFill>
                    <a:srgbClr val="FFFF00"/>
                  </a:solidFill>
                  <a:latin typeface="しっぽり明朝 OTF" panose="00000500000000000000" pitchFamily="50" charset="-128"/>
                  <a:ea typeface="しっぽり明朝 OTF" panose="00000500000000000000" pitchFamily="50" charset="-128"/>
                </a:rPr>
                <a:t>90</a:t>
              </a:r>
              <a:endParaRPr kumimoji="1" lang="ja-JP" altLang="en-US" sz="4400" b="1" dirty="0">
                <a:solidFill>
                  <a:srgbClr val="FFFF00"/>
                </a:solidFill>
                <a:latin typeface="しっぽり明朝 OTF" panose="00000500000000000000" pitchFamily="50" charset="-128"/>
                <a:ea typeface="しっぽり明朝 OTF" panose="00000500000000000000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3715DBE-5039-F9A3-1EB8-A23766756D89}"/>
                </a:ext>
              </a:extLst>
            </p:cNvPr>
            <p:cNvSpPr txBox="1"/>
            <p:nvPr/>
          </p:nvSpPr>
          <p:spPr>
            <a:xfrm>
              <a:off x="6836620" y="962862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00" b="1" dirty="0">
                  <a:solidFill>
                    <a:srgbClr val="FFFF00"/>
                  </a:solidFill>
                  <a:latin typeface="しっぽり明朝 OTF" panose="00000500000000000000" pitchFamily="50" charset="-128"/>
                  <a:ea typeface="しっぽり明朝 OTF" panose="00000500000000000000" pitchFamily="50" charset="-128"/>
                </a:rPr>
                <a:t>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62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6E23C7A-8CF9-DB0C-DD2B-95A5DCE5A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500" cy="1068879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70CDBDB-315E-832A-39D3-E2D09CAECF75}"/>
              </a:ext>
            </a:extLst>
          </p:cNvPr>
          <p:cNvSpPr/>
          <p:nvPr/>
        </p:nvSpPr>
        <p:spPr>
          <a:xfrm>
            <a:off x="-925440" y="-1864836"/>
            <a:ext cx="8984768" cy="12919013"/>
          </a:xfrm>
          <a:prstGeom prst="rect">
            <a:avLst/>
          </a:prstGeom>
          <a:solidFill>
            <a:srgbClr val="E3F3F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9F6162-6EAF-FC09-77F6-BF9B0DC7DD9A}"/>
              </a:ext>
            </a:extLst>
          </p:cNvPr>
          <p:cNvSpPr txBox="1"/>
          <p:nvPr/>
        </p:nvSpPr>
        <p:spPr>
          <a:xfrm>
            <a:off x="2268062" y="1685389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14300">
                    <a:schemeClr val="bg1">
                      <a:alpha val="98000"/>
                    </a:schemeClr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ふるさと♪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CFCA43-A6D5-1CAD-BF25-208705507810}"/>
              </a:ext>
            </a:extLst>
          </p:cNvPr>
          <p:cNvSpPr txBox="1"/>
          <p:nvPr/>
        </p:nvSpPr>
        <p:spPr>
          <a:xfrm>
            <a:off x="1127737" y="3159859"/>
            <a:ext cx="563968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うさぎ追いし かの山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小鮒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こぶな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釣りし かの川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夢は今も めぐりて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忘れがたき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en-US" altLang="ja-JP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いかにいます　父母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ちちはは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恙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つつが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なしや 友がき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雨に風に つけても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思いいずる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en-US" altLang="ja-JP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こころざしを はたして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いつの日にか 帰らん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山は青き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水は清き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07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80936</TotalTime>
  <Words>92</Words>
  <Application>Microsoft Office PowerPoint</Application>
  <PresentationFormat>ユーザー設定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UDPゴシック</vt:lpstr>
      <vt:lpstr>Hiragino Kaku Gothic Pro</vt:lpstr>
      <vt:lpstr>游ゴシック Light</vt:lpstr>
      <vt:lpstr>Arial</vt:lpstr>
      <vt:lpstr>Calibri</vt:lpstr>
      <vt:lpstr>Calibri Light</vt:lpstr>
      <vt:lpstr>UD デジタル 教科書体 NP-B</vt:lpstr>
      <vt:lpstr>しっぽり明朝 OTF</vt:lpstr>
      <vt:lpstr>游ゴシック</vt:lpstr>
      <vt:lpstr>Office テーマ</vt:lpstr>
      <vt:lpstr>デザインの設定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366</cp:revision>
  <cp:lastPrinted>2024-04-25T02:32:41Z</cp:lastPrinted>
  <dcterms:created xsi:type="dcterms:W3CDTF">2022-09-22T01:47:20Z</dcterms:created>
  <dcterms:modified xsi:type="dcterms:W3CDTF">2026-06-15T06:26:40Z</dcterms:modified>
</cp:coreProperties>
</file>