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3"/>
  </p:handoutMasterIdLst>
  <p:sldIdLst>
    <p:sldId id="268" r:id="rId2"/>
  </p:sldIdLst>
  <p:sldSz cx="7559675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BEF"/>
    <a:srgbClr val="463898"/>
    <a:srgbClr val="C18243"/>
    <a:srgbClr val="C38B41"/>
    <a:srgbClr val="CE9D6C"/>
    <a:srgbClr val="CC9900"/>
    <a:srgbClr val="FFE8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3" autoAdjust="0"/>
    <p:restoredTop sz="94660"/>
  </p:normalViewPr>
  <p:slideViewPr>
    <p:cSldViewPr snapToGrid="0">
      <p:cViewPr varScale="1">
        <p:scale>
          <a:sx n="38" d="100"/>
          <a:sy n="38" d="100"/>
        </p:scale>
        <p:origin x="242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97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E4B50B2-8EC9-55C8-F833-3D5E7A460B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C525E89-A489-E47B-0AD0-62DFA59BA1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EF33E-0F41-49DE-826E-B40A6BB9587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2F96B2-5A89-63FE-6E25-DE76D7ADBD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4DFDF6D-FC06-08AF-DE7F-43FBC40B42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3F981-427F-4347-93BC-0127A3394E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979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7097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12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38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154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7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56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803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89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41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955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792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48F60-1EBE-41B6-AB75-A18A38649C40}" type="datetimeFigureOut">
              <a:rPr kumimoji="1" lang="ja-JP" altLang="en-US" smtClean="0"/>
              <a:t>2026/6/30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0E973-5F07-43F5-8429-16E234FB5B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79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FF6C2D84-C38B-BF0D-E33A-D1DC9D4BB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" y="34908"/>
            <a:ext cx="7510348" cy="10621993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189837-5479-8E0D-5ABB-DB05864E146A}"/>
              </a:ext>
            </a:extLst>
          </p:cNvPr>
          <p:cNvSpPr/>
          <p:nvPr/>
        </p:nvSpPr>
        <p:spPr>
          <a:xfrm>
            <a:off x="2065317" y="9684472"/>
            <a:ext cx="5445012" cy="93752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sz="1600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参加ご希望の方は、お気軽にスタッフにお声がけください！</a:t>
            </a:r>
            <a:endParaRPr kumimoji="1" lang="en-US" altLang="ja-JP" sz="1600" dirty="0">
              <a:solidFill>
                <a:schemeClr val="bg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>
              <a:spcBef>
                <a:spcPts val="400"/>
              </a:spcBef>
            </a:pPr>
            <a:r>
              <a:rPr kumimoji="1" lang="ja-JP" altLang="en-US" sz="1600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開催場所　</a:t>
            </a:r>
            <a:r>
              <a:rPr kumimoji="1" lang="en-US" altLang="ja-JP" sz="1600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SOMPO</a:t>
            </a:r>
            <a:r>
              <a:rPr kumimoji="1" lang="ja-JP" altLang="en-US" sz="1600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ケア　ラヴィーレ〇〇　ダイニング</a:t>
            </a:r>
            <a:endParaRPr kumimoji="1" lang="en-US" altLang="ja-JP" sz="1600" dirty="0">
              <a:solidFill>
                <a:schemeClr val="bg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>
              <a:spcBef>
                <a:spcPts val="400"/>
              </a:spcBef>
            </a:pPr>
            <a:r>
              <a:rPr kumimoji="1" lang="ja-JP" altLang="en-US" sz="1600" dirty="0">
                <a:solidFill>
                  <a:schemeClr val="bg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集合時間　：１３：３０頃からお集まりいただけます</a:t>
            </a:r>
          </a:p>
        </p:txBody>
      </p:sp>
    </p:spTree>
    <p:extLst>
      <p:ext uri="{BB962C8B-B14F-4D97-AF65-F5344CB8AC3E}">
        <p14:creationId xmlns:p14="http://schemas.microsoft.com/office/powerpoint/2010/main" val="2873077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1517</TotalTime>
  <Words>28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UDP明朝 Medium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sup93984</dc:creator>
  <cp:lastModifiedBy>齋藤 芙美</cp:lastModifiedBy>
  <cp:revision>18</cp:revision>
  <cp:lastPrinted>2025-05-30T00:25:25Z</cp:lastPrinted>
  <dcterms:created xsi:type="dcterms:W3CDTF">2025-05-28T02:16:44Z</dcterms:created>
  <dcterms:modified xsi:type="dcterms:W3CDTF">2026-06-30T08:19:45Z</dcterms:modified>
</cp:coreProperties>
</file>