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460" y="-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5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3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5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4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11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21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7BE4-F50A-4A00-97A7-75E314B28BC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5B3-DC46-4C0D-B152-B587A01EE1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>
            <a:extLst>
              <a:ext uri="{FF2B5EF4-FFF2-40B4-BE49-F238E27FC236}">
                <a16:creationId xmlns:a16="http://schemas.microsoft.com/office/drawing/2014/main" id="{E4E206C7-BBA5-3A69-C22C-920B58B5AD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703" y="-46292"/>
            <a:ext cx="65028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CEBC048-91AB-4BAE-1887-59F4A566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81" b="4370"/>
          <a:stretch/>
        </p:blipFill>
        <p:spPr bwMode="auto">
          <a:xfrm>
            <a:off x="1339023" y="1778120"/>
            <a:ext cx="4179953" cy="51107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923A10C-A78D-37BE-9B31-59DAD35473C9}"/>
              </a:ext>
            </a:extLst>
          </p:cNvPr>
          <p:cNvSpPr/>
          <p:nvPr/>
        </p:nvSpPr>
        <p:spPr>
          <a:xfrm>
            <a:off x="2019780" y="481973"/>
            <a:ext cx="3916563" cy="238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054" name="図 7">
            <a:extLst>
              <a:ext uri="{FF2B5EF4-FFF2-40B4-BE49-F238E27FC236}">
                <a16:creationId xmlns:a16="http://schemas.microsoft.com/office/drawing/2014/main" id="{3F6F02E0-6172-4039-C627-29B74259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94" y="903329"/>
            <a:ext cx="1369372" cy="8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27ACDE6-0E58-71F9-FDDE-6D363F8F2931}"/>
              </a:ext>
            </a:extLst>
          </p:cNvPr>
          <p:cNvSpPr/>
          <p:nvPr/>
        </p:nvSpPr>
        <p:spPr>
          <a:xfrm>
            <a:off x="463070" y="469106"/>
            <a:ext cx="1328420" cy="1158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6C9133F-92B0-9CEB-D9AE-211D5B75611A}"/>
              </a:ext>
            </a:extLst>
          </p:cNvPr>
          <p:cNvSpPr/>
          <p:nvPr/>
        </p:nvSpPr>
        <p:spPr>
          <a:xfrm>
            <a:off x="374650" y="648714"/>
            <a:ext cx="1593850" cy="7493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正方形/長方形 28">
            <a:extLst>
              <a:ext uri="{FF2B5EF4-FFF2-40B4-BE49-F238E27FC236}">
                <a16:creationId xmlns:a16="http://schemas.microsoft.com/office/drawing/2014/main" id="{FEF9DC35-5657-B948-E757-6E2A89D4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72" y="748666"/>
            <a:ext cx="1689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オンライン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正方形/長方形 30">
            <a:extLst>
              <a:ext uri="{FF2B5EF4-FFF2-40B4-BE49-F238E27FC236}">
                <a16:creationId xmlns:a16="http://schemas.microsoft.com/office/drawing/2014/main" id="{A9A2035A-3DD0-6BB4-0D0A-3CDAB0DA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4" y="999202"/>
            <a:ext cx="175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コンサート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正方形/長方形 31">
            <a:extLst>
              <a:ext uri="{FF2B5EF4-FFF2-40B4-BE49-F238E27FC236}">
                <a16:creationId xmlns:a16="http://schemas.microsoft.com/office/drawing/2014/main" id="{2CAF8ACA-2EA6-9D3F-E0AE-546C7E1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084" y="648611"/>
            <a:ext cx="3657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66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琴音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4400" b="0" i="0" u="none" strike="noStrike" cap="none" normalizeH="0" baseline="0" dirty="0">
                <a:ln>
                  <a:noFill/>
                </a:ln>
                <a:solidFill>
                  <a:srgbClr val="F4B083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さん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正方形/長方形 34">
            <a:extLst>
              <a:ext uri="{FF2B5EF4-FFF2-40B4-BE49-F238E27FC236}">
                <a16:creationId xmlns:a16="http://schemas.microsoft.com/office/drawing/2014/main" id="{786773C0-DBAF-E17B-2ABE-1843BBF3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350" y="7296665"/>
            <a:ext cx="3460750" cy="577850"/>
          </a:xfrm>
          <a:prstGeom prst="rect">
            <a:avLst/>
          </a:prstGeom>
          <a:solidFill>
            <a:srgbClr val="FFFFFF"/>
          </a:solidFill>
          <a:ln w="19050">
            <a:solidFill>
              <a:srgbClr val="5A5A5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― コンサート開催日 ―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正方形/長方形 36">
            <a:extLst>
              <a:ext uri="{FF2B5EF4-FFF2-40B4-BE49-F238E27FC236}">
                <a16:creationId xmlns:a16="http://schemas.microsoft.com/office/drawing/2014/main" id="{561355B9-56AA-78E4-73AC-8A44D7A9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7" y="8002282"/>
            <a:ext cx="6467012" cy="973694"/>
          </a:xfrm>
          <a:prstGeom prst="rect">
            <a:avLst/>
          </a:prstGeom>
          <a:solidFill>
            <a:srgbClr val="FBE4D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317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  8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5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水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)14:00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～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B01C27E-27B5-D008-9C38-20F7458D9DDD}"/>
              </a:ext>
            </a:extLst>
          </p:cNvPr>
          <p:cNvSpPr/>
          <p:nvPr/>
        </p:nvSpPr>
        <p:spPr>
          <a:xfrm>
            <a:off x="153174" y="8002282"/>
            <a:ext cx="104890" cy="973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正方形/長方形 37">
            <a:extLst>
              <a:ext uri="{FF2B5EF4-FFF2-40B4-BE49-F238E27FC236}">
                <a16:creationId xmlns:a16="http://schemas.microsoft.com/office/drawing/2014/main" id="{723AD103-FB91-3D4B-2510-E72ECEF9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91" y="5860186"/>
            <a:ext cx="5974357" cy="1380463"/>
          </a:xfrm>
          <a:prstGeom prst="rect">
            <a:avLst/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・母がミュージカル女優でありシャンソン歌手。伯母がジャズ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シンガーという音楽一家に生まれ、幼少期よりシャンソン・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カンツォーネ・歌謡曲に親しむ。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2013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年日本シャンソン協会主催「次世代シャンソン歌手発掘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595959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ea"/>
                <a:cs typeface="Times New Roman" panose="02020603050405020304" pitchFamily="18" charset="0"/>
              </a:rPr>
              <a:t>コンテスト」においてグランプリ受賞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7" name="正方形/長方形 2">
            <a:extLst>
              <a:ext uri="{FF2B5EF4-FFF2-40B4-BE49-F238E27FC236}">
                <a16:creationId xmlns:a16="http://schemas.microsoft.com/office/drawing/2014/main" id="{1D47C80C-7236-5132-2389-90D927F7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78" y="219782"/>
            <a:ext cx="3467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虹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キ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ャ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ラ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バ</a:t>
            </a: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FFD9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ン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76E915B6-DACD-3BB5-139B-80B78A1C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2" y="171862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7EE5A9F1-953F-3FFB-0D54-6D0E49A9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5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</TotalTime>
  <Words>76</Words>
  <Application>Microsoft Office PowerPoint</Application>
  <PresentationFormat>画面に合わせる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HG創英角ｺﾞｼｯｸUB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田淵 朋世</dc:creator>
  <cp:lastModifiedBy>齋藤 芙美</cp:lastModifiedBy>
  <cp:revision>9</cp:revision>
  <dcterms:created xsi:type="dcterms:W3CDTF">2023-06-09T04:49:26Z</dcterms:created>
  <dcterms:modified xsi:type="dcterms:W3CDTF">2026-06-15T04:14:46Z</dcterms:modified>
</cp:coreProperties>
</file>