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63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undo custSel modSld">
      <pc:chgData name="シニアコミュニケーション事業部" userId="cd653e3e-f57e-4eb0-8866-5993409b02ad" providerId="ADAL" clId="{AF455ABB-F588-46AB-82FE-CE2AE4D19A58}" dt="2026-05-21T08:50:23.939" v="60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5-21T08:50:23.939" v="60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5-21T08:50:23.939" v="6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994C-FE13-4E11-956A-C2DDADE70872}">
  <ds:schemaRefs>
    <ds:schemaRef ds:uri="aa497eed-f72d-442f-adf5-cc88fbf9cce6"/>
    <ds:schemaRef ds:uri="ccc50300-c016-41b3-baf7-1f053ea3de53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8265A3F-52C5-4539-8F7E-4419AE5048D3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1</cp:revision>
  <dcterms:created xsi:type="dcterms:W3CDTF">2022-02-20T16:12:08Z</dcterms:created>
  <dcterms:modified xsi:type="dcterms:W3CDTF">2026-05-21T08:50:24Z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