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42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  <a:srgbClr val="FF6600"/>
    <a:srgbClr val="F1B00D"/>
    <a:srgbClr val="FA4700"/>
    <a:srgbClr val="F64C08"/>
    <a:srgbClr val="B03200"/>
    <a:srgbClr val="FC4810"/>
    <a:srgbClr val="FFD7D7"/>
    <a:srgbClr val="981E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51" d="100"/>
          <a:sy n="51" d="100"/>
        </p:scale>
        <p:origin x="169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FF82A-DA1C-E71F-751F-C67440EFE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A handmade autumn harvest arrangement featuring a white rabbit, a moon gate, and purple flowers against a starry background.&#10;&#10;AI 生成コンテンツは誤りを含む可能性があります。">
            <a:extLst>
              <a:ext uri="{FF2B5EF4-FFF2-40B4-BE49-F238E27FC236}">
                <a16:creationId xmlns:a16="http://schemas.microsoft.com/office/drawing/2014/main" id="{E047E105-5A71-17D2-7BD8-9D6FA2122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383"/>
            <a:ext cx="6858000" cy="9700142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00881FC-5F86-EFF1-8281-5A30D10D5110}"/>
              </a:ext>
            </a:extLst>
          </p:cNvPr>
          <p:cNvSpPr/>
          <p:nvPr/>
        </p:nvSpPr>
        <p:spPr>
          <a:xfrm>
            <a:off x="-16448" y="8218358"/>
            <a:ext cx="6874448" cy="1687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C5B5CD1A-D312-7BB7-A79E-CF637B5BA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8F5A8D8D-3807-8131-D576-40E6953D3C39}"/>
              </a:ext>
            </a:extLst>
          </p:cNvPr>
          <p:cNvGrpSpPr/>
          <p:nvPr/>
        </p:nvGrpSpPr>
        <p:grpSpPr>
          <a:xfrm>
            <a:off x="-8224" y="8359968"/>
            <a:ext cx="6849776" cy="1273897"/>
            <a:chOff x="-1" y="8421092"/>
            <a:chExt cx="6849776" cy="1273897"/>
          </a:xfrm>
        </p:grpSpPr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AE40CF97-86A2-218B-906E-5A6F7330A5D0}"/>
                </a:ext>
              </a:extLst>
            </p:cNvPr>
            <p:cNvSpPr txBox="1"/>
            <p:nvPr/>
          </p:nvSpPr>
          <p:spPr>
            <a:xfrm>
              <a:off x="-1" y="8721394"/>
              <a:ext cx="6838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2026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8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27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木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5D2F39CF-E1F4-F6DA-1CA5-B33BFB7B9236}"/>
                </a:ext>
              </a:extLst>
            </p:cNvPr>
            <p:cNvSpPr txBox="1"/>
            <p:nvPr/>
          </p:nvSpPr>
          <p:spPr>
            <a:xfrm>
              <a:off x="0" y="9233324"/>
              <a:ext cx="6849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午後</a:t>
              </a:r>
              <a:r>
                <a:rPr kumimoji="1" lang="en-US" altLang="ja-JP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時～午後</a:t>
              </a:r>
              <a:r>
                <a:rPr kumimoji="1" lang="en-US" altLang="ja-JP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</a:t>
              </a:r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時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DDA27300-B69B-40A7-E4A7-8CFCAE4F5F2C}"/>
                </a:ext>
              </a:extLst>
            </p:cNvPr>
            <p:cNvSpPr txBox="1"/>
            <p:nvPr/>
          </p:nvSpPr>
          <p:spPr>
            <a:xfrm>
              <a:off x="-1" y="8421092"/>
              <a:ext cx="6849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開催日時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5835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0CB7DC-4686-4BB0-AB5A-AAA3BAFCEA61}">
  <ds:schemaRefs>
    <ds:schemaRef ds:uri="aa497eed-f72d-442f-adf5-cc88fbf9cce6"/>
    <ds:schemaRef ds:uri="ccc50300-c016-41b3-baf7-1f053ea3de53"/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B999467-D0A1-4FE9-81E5-388B06AA5D6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aa497eed-f72d-442f-adf5-cc88fbf9cce6"/>
    <ds:schemaRef ds:uri="ccc50300-c016-41b3-baf7-1f053ea3de53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14CC00-A22B-4391-AEE2-43294C86AF6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2242</TotalTime>
  <Words>18</Words>
  <Application>Microsoft Office PowerPoint</Application>
  <PresentationFormat>A4 210 x 297 mm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藤田 英里沙</cp:lastModifiedBy>
  <cp:revision>83</cp:revision>
  <cp:lastPrinted>2023-04-22T05:57:36Z</cp:lastPrinted>
  <dcterms:created xsi:type="dcterms:W3CDTF">2022-02-20T16:12:08Z</dcterms:created>
  <dcterms:modified xsi:type="dcterms:W3CDTF">2026-06-24T08:10:22Z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