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68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00"/>
    <a:srgbClr val="CCFFCC"/>
    <a:srgbClr val="FFCCFF"/>
    <a:srgbClr val="0070C0"/>
    <a:srgbClr val="CC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367437-EE80-4E96-8AA0-AC7EB74EF974}" v="2" dt="2026-05-25T05:16:01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1738" y="-1421"/>
      </p:cViewPr>
      <p:guideLst>
        <p:guide orient="horz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シニアコミュニケーション事業部" userId="cd653e3e-f57e-4eb0-8866-5993409b02ad" providerId="ADAL" clId="{AF455ABB-F588-46AB-82FE-CE2AE4D19A58}"/>
    <pc:docChg chg="undo custSel modSld">
      <pc:chgData name="シニアコミュニケーション事業部" userId="cd653e3e-f57e-4eb0-8866-5993409b02ad" providerId="ADAL" clId="{AF455ABB-F588-46AB-82FE-CE2AE4D19A58}" dt="2026-05-25T05:24:09.097" v="130" actId="478"/>
      <pc:docMkLst>
        <pc:docMk/>
      </pc:docMkLst>
      <pc:sldChg chg="addSp delSp modSp mod">
        <pc:chgData name="シニアコミュニケーション事業部" userId="cd653e3e-f57e-4eb0-8866-5993409b02ad" providerId="ADAL" clId="{AF455ABB-F588-46AB-82FE-CE2AE4D19A58}" dt="2026-05-25T05:24:09.097" v="130" actId="478"/>
        <pc:sldMkLst>
          <pc:docMk/>
          <pc:sldMk cId="89545559" sldId="268"/>
        </pc:sldMkLst>
        <pc:spChg chg="mod">
          <ac:chgData name="シニアコミュニケーション事業部" userId="cd653e3e-f57e-4eb0-8866-5993409b02ad" providerId="ADAL" clId="{AF455ABB-F588-46AB-82FE-CE2AE4D19A58}" dt="2026-05-25T05:16:01.905" v="116"/>
          <ac:spMkLst>
            <pc:docMk/>
            <pc:sldMk cId="89545559" sldId="268"/>
            <ac:spMk id="7" creationId="{FD41F397-7A1C-123D-1A86-D906D1FC8D48}"/>
          </ac:spMkLst>
        </pc:spChg>
        <pc:spChg chg="mod">
          <ac:chgData name="シニアコミュニケーション事業部" userId="cd653e3e-f57e-4eb0-8866-5993409b02ad" providerId="ADAL" clId="{AF455ABB-F588-46AB-82FE-CE2AE4D19A58}" dt="2026-05-21T08:43:26.252" v="83" actId="20577"/>
          <ac:spMkLst>
            <pc:docMk/>
            <pc:sldMk cId="89545559" sldId="268"/>
            <ac:spMk id="30" creationId="{5326D96B-2D47-45A9-9206-54E4F295372F}"/>
          </ac:spMkLst>
        </pc:spChg>
        <pc:spChg chg="mod ord topLvl">
          <ac:chgData name="シニアコミュニケーション事業部" userId="cd653e3e-f57e-4eb0-8866-5993409b02ad" providerId="ADAL" clId="{AF455ABB-F588-46AB-82FE-CE2AE4D19A58}" dt="2026-05-25T05:24:05.148" v="128" actId="1076"/>
          <ac:spMkLst>
            <pc:docMk/>
            <pc:sldMk cId="89545559" sldId="268"/>
            <ac:spMk id="2054" creationId="{D1361434-4746-F9A9-43FC-1804237AE3D1}"/>
          </ac:spMkLst>
        </pc:spChg>
        <pc:spChg chg="mod ord topLvl">
          <ac:chgData name="シニアコミュニケーション事業部" userId="cd653e3e-f57e-4eb0-8866-5993409b02ad" providerId="ADAL" clId="{AF455ABB-F588-46AB-82FE-CE2AE4D19A58}" dt="2026-05-25T05:23:47.941" v="126" actId="1076"/>
          <ac:spMkLst>
            <pc:docMk/>
            <pc:sldMk cId="89545559" sldId="268"/>
            <ac:spMk id="2064" creationId="{0E10EE00-FBA5-DB8F-6E52-98404A1C0F58}"/>
          </ac:spMkLst>
        </pc:spChg>
        <pc:spChg chg="mod topLvl">
          <ac:chgData name="シニアコミュニケーション事業部" userId="cd653e3e-f57e-4eb0-8866-5993409b02ad" providerId="ADAL" clId="{AF455ABB-F588-46AB-82FE-CE2AE4D19A58}" dt="2026-05-23T00:25:47.531" v="115" actId="20577"/>
          <ac:spMkLst>
            <pc:docMk/>
            <pc:sldMk cId="89545559" sldId="268"/>
            <ac:spMk id="2065" creationId="{6F12F469-CAA1-29BB-62EA-1357146ABCE5}"/>
          </ac:spMkLst>
        </pc:spChg>
        <pc:grpChg chg="add mod">
          <ac:chgData name="シニアコミュニケーション事業部" userId="cd653e3e-f57e-4eb0-8866-5993409b02ad" providerId="ADAL" clId="{AF455ABB-F588-46AB-82FE-CE2AE4D19A58}" dt="2026-05-25T05:16:51.991" v="120" actId="1076"/>
          <ac:grpSpMkLst>
            <pc:docMk/>
            <pc:sldMk cId="89545559" sldId="268"/>
            <ac:grpSpMk id="5" creationId="{6E8A7CC9-B86E-F188-05DA-DC026C4E659E}"/>
          </ac:grpSpMkLst>
        </pc:grpChg>
        <pc:grpChg chg="del">
          <ac:chgData name="シニアコミュニケーション事業部" userId="cd653e3e-f57e-4eb0-8866-5993409b02ad" providerId="ADAL" clId="{AF455ABB-F588-46AB-82FE-CE2AE4D19A58}" dt="2026-05-25T05:16:57.976" v="121" actId="478"/>
          <ac:grpSpMkLst>
            <pc:docMk/>
            <pc:sldMk cId="89545559" sldId="268"/>
            <ac:grpSpMk id="2063" creationId="{DE5F0765-441A-89AA-E571-EA9E92883D90}"/>
          </ac:grpSpMkLst>
        </pc:grpChg>
        <pc:picChg chg="add del mod">
          <ac:chgData name="シニアコミュニケーション事業部" userId="cd653e3e-f57e-4eb0-8866-5993409b02ad" providerId="ADAL" clId="{AF455ABB-F588-46AB-82FE-CE2AE4D19A58}" dt="2026-05-25T05:24:09.097" v="130" actId="478"/>
          <ac:picMkLst>
            <pc:docMk/>
            <pc:sldMk cId="89545559" sldId="268"/>
            <ac:picMk id="2" creationId="{F39F18DB-EBA8-1758-780B-59CEECDB3F45}"/>
          </ac:picMkLst>
        </pc:picChg>
        <pc:picChg chg="add mod">
          <ac:chgData name="シニアコミュニケーション事業部" userId="cd653e3e-f57e-4eb0-8866-5993409b02ad" providerId="ADAL" clId="{AF455ABB-F588-46AB-82FE-CE2AE4D19A58}" dt="2026-05-25T05:17:08.582" v="122" actId="1076"/>
          <ac:picMkLst>
            <pc:docMk/>
            <pc:sldMk cId="89545559" sldId="268"/>
            <ac:picMk id="3" creationId="{970A0880-581D-303A-6711-2A9B16CD3BE3}"/>
          </ac:picMkLst>
        </pc:picChg>
        <pc:picChg chg="add del mod">
          <ac:chgData name="シニアコミュニケーション事業部" userId="cd653e3e-f57e-4eb0-8866-5993409b02ad" providerId="ADAL" clId="{AF455ABB-F588-46AB-82FE-CE2AE4D19A58}" dt="2026-05-25T05:16:20.884" v="118" actId="478"/>
          <ac:picMkLst>
            <pc:docMk/>
            <pc:sldMk cId="89545559" sldId="268"/>
            <ac:picMk id="4" creationId="{2A3E8DAC-751F-9C96-37EE-B28182E1CCBF}"/>
          </ac:picMkLst>
        </pc:picChg>
        <pc:picChg chg="mod">
          <ac:chgData name="シニアコミュニケーション事業部" userId="cd653e3e-f57e-4eb0-8866-5993409b02ad" providerId="ADAL" clId="{AF455ABB-F588-46AB-82FE-CE2AE4D19A58}" dt="2026-05-25T05:16:01.905" v="116"/>
          <ac:picMkLst>
            <pc:docMk/>
            <pc:sldMk cId="89545559" sldId="268"/>
            <ac:picMk id="6" creationId="{6E9780FB-19BA-E719-D1AC-CE9D5751521E}"/>
          </ac:picMkLst>
        </pc:picChg>
        <pc:picChg chg="add del mod">
          <ac:chgData name="シニアコミュニケーション事業部" userId="cd653e3e-f57e-4eb0-8866-5993409b02ad" providerId="ADAL" clId="{AF455ABB-F588-46AB-82FE-CE2AE4D19A58}" dt="2026-05-25T05:24:08.176" v="129" actId="478"/>
          <ac:picMkLst>
            <pc:docMk/>
            <pc:sldMk cId="89545559" sldId="268"/>
            <ac:picMk id="8" creationId="{90D9E3C5-8CA4-5782-48A6-A4FBF9A84D3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29275-DFA3-4CB9-8605-CC3D78DD9506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B72D0-F367-4480-BB0B-3651C7A0A4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68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B72D0-F367-4480-BB0B-3651C7A0A46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852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658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6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0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0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1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00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3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97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85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1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27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FB5EB-ADAA-4FBC-A8D1-83EACD394142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5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326D96B-2D47-45A9-9206-54E4F295372F}"/>
              </a:ext>
            </a:extLst>
          </p:cNvPr>
          <p:cNvSpPr/>
          <p:nvPr/>
        </p:nvSpPr>
        <p:spPr>
          <a:xfrm>
            <a:off x="1" y="8285590"/>
            <a:ext cx="6857999" cy="16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開催日時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2026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年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8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25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(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火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UD デジタル 教科書体 NP-B"/>
                <a:ea typeface="UD デジタル 教科書体 NP-B"/>
              </a:rPr>
              <a:t>)</a:t>
            </a:r>
            <a:endParaRPr lang="en-US" altLang="ja-JP" sz="3200" b="1" dirty="0">
              <a:ln w="0"/>
              <a:solidFill>
                <a:schemeClr val="tx1"/>
              </a:solidFill>
              <a:latin typeface="UD デジタル 教科書体 NP-B"/>
              <a:ea typeface="UD デジタル 教科書体 NP-B"/>
            </a:endParaRPr>
          </a:p>
          <a:p>
            <a:pPr algn="ctr"/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時～午後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時</a:t>
            </a:r>
            <a:endParaRPr kumimoji="1" lang="en-US" altLang="zh-TW" sz="2800" b="1" dirty="0">
              <a:ln w="0"/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050" name="Picture 2" descr="コリスライブ | シニア向けオンラインレク">
            <a:extLst>
              <a:ext uri="{FF2B5EF4-FFF2-40B4-BE49-F238E27FC236}">
                <a16:creationId xmlns:a16="http://schemas.microsoft.com/office/drawing/2014/main" id="{1CED86A6-1DAC-4C68-81B0-1C0318F2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04" y="9508176"/>
            <a:ext cx="1647371" cy="4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CC59E9B-6DD7-C8CB-460B-1F018E3231C9}"/>
              </a:ext>
            </a:extLst>
          </p:cNvPr>
          <p:cNvSpPr txBox="1"/>
          <p:nvPr/>
        </p:nvSpPr>
        <p:spPr>
          <a:xfrm>
            <a:off x="5363301" y="-2392693"/>
            <a:ext cx="461665" cy="7330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i="0" u="none" strike="noStrike" kern="1200" cap="none" spc="0" normalizeH="0" baseline="0" noProof="0" dirty="0">
                <a:ln w="127000">
                  <a:noFill/>
                </a:ln>
                <a:gradFill flip="none" rotWithShape="1">
                  <a:gsLst>
                    <a:gs pos="0">
                      <a:srgbClr val="F2E86A"/>
                    </a:gs>
                    <a:gs pos="54000">
                      <a:srgbClr val="D2A213"/>
                    </a:gs>
                    <a:gs pos="100000">
                      <a:srgbClr val="F2E86A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金賞</a:t>
            </a:r>
          </a:p>
        </p:txBody>
      </p:sp>
      <p:pic>
        <p:nvPicPr>
          <p:cNvPr id="13" name="Picture 2" descr="和紙">
            <a:extLst>
              <a:ext uri="{FF2B5EF4-FFF2-40B4-BE49-F238E27FC236}">
                <a16:creationId xmlns:a16="http://schemas.microsoft.com/office/drawing/2014/main" id="{F6DD1988-12F3-C641-0DD5-9A0687479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7"/>
          <a:stretch/>
        </p:blipFill>
        <p:spPr bwMode="auto">
          <a:xfrm>
            <a:off x="0" y="0"/>
            <a:ext cx="6858000" cy="82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正方形/長方形 2047">
            <a:extLst>
              <a:ext uri="{FF2B5EF4-FFF2-40B4-BE49-F238E27FC236}">
                <a16:creationId xmlns:a16="http://schemas.microsoft.com/office/drawing/2014/main" id="{03A041F4-B7B6-82FE-71BB-270AF48DAFFA}"/>
              </a:ext>
            </a:extLst>
          </p:cNvPr>
          <p:cNvSpPr/>
          <p:nvPr/>
        </p:nvSpPr>
        <p:spPr>
          <a:xfrm>
            <a:off x="250783" y="163649"/>
            <a:ext cx="6364796" cy="7946805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2049" name="グループ化 2048">
            <a:extLst>
              <a:ext uri="{FF2B5EF4-FFF2-40B4-BE49-F238E27FC236}">
                <a16:creationId xmlns:a16="http://schemas.microsoft.com/office/drawing/2014/main" id="{D974CB09-DC6C-D970-8FC4-0934E5E9A3C9}"/>
              </a:ext>
            </a:extLst>
          </p:cNvPr>
          <p:cNvGrpSpPr/>
          <p:nvPr/>
        </p:nvGrpSpPr>
        <p:grpSpPr>
          <a:xfrm>
            <a:off x="494702" y="333709"/>
            <a:ext cx="5868596" cy="1298187"/>
            <a:chOff x="1117600" y="1616574"/>
            <a:chExt cx="9956800" cy="3472798"/>
          </a:xfrm>
        </p:grpSpPr>
        <p:grpSp>
          <p:nvGrpSpPr>
            <p:cNvPr id="2072" name="グループ化 2071">
              <a:extLst>
                <a:ext uri="{FF2B5EF4-FFF2-40B4-BE49-F238E27FC236}">
                  <a16:creationId xmlns:a16="http://schemas.microsoft.com/office/drawing/2014/main" id="{2A603C18-C139-0123-41FE-8FE9FD21EDC3}"/>
                </a:ext>
              </a:extLst>
            </p:cNvPr>
            <p:cNvGrpSpPr/>
            <p:nvPr/>
          </p:nvGrpSpPr>
          <p:grpSpPr>
            <a:xfrm>
              <a:off x="1117600" y="1616574"/>
              <a:ext cx="9956800" cy="3472798"/>
              <a:chOff x="352424" y="1352747"/>
              <a:chExt cx="11487152" cy="4006564"/>
            </a:xfrm>
          </p:grpSpPr>
          <p:pic>
            <p:nvPicPr>
              <p:cNvPr id="2074" name="図 2073">
                <a:extLst>
                  <a:ext uri="{FF2B5EF4-FFF2-40B4-BE49-F238E27FC236}">
                    <a16:creationId xmlns:a16="http://schemas.microsoft.com/office/drawing/2014/main" id="{F32585EC-FA8E-51AF-8E7B-4DAD8635E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424" y="1352747"/>
                <a:ext cx="11487152" cy="4006564"/>
              </a:xfrm>
              <a:prstGeom prst="rect">
                <a:avLst/>
              </a:prstGeom>
            </p:spPr>
          </p:pic>
          <p:sp>
            <p:nvSpPr>
              <p:cNvPr id="2075" name="正方形/長方形 2074">
                <a:extLst>
                  <a:ext uri="{FF2B5EF4-FFF2-40B4-BE49-F238E27FC236}">
                    <a16:creationId xmlns:a16="http://schemas.microsoft.com/office/drawing/2014/main" id="{6A63669C-C9F5-D81E-EEA9-87F6BB8CB79C}"/>
                  </a:ext>
                </a:extLst>
              </p:cNvPr>
              <p:cNvSpPr/>
              <p:nvPr/>
            </p:nvSpPr>
            <p:spPr>
              <a:xfrm>
                <a:off x="1457325" y="2117726"/>
                <a:ext cx="9296400" cy="2268000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+mn-cs"/>
                </a:endParaRPr>
              </a:p>
            </p:txBody>
          </p:sp>
        </p:grpSp>
        <p:sp>
          <p:nvSpPr>
            <p:cNvPr id="2073" name="テキスト ボックス 2072">
              <a:extLst>
                <a:ext uri="{FF2B5EF4-FFF2-40B4-BE49-F238E27FC236}">
                  <a16:creationId xmlns:a16="http://schemas.microsoft.com/office/drawing/2014/main" id="{EBB90FCA-FA41-818D-0931-D7D979A776EC}"/>
                </a:ext>
              </a:extLst>
            </p:cNvPr>
            <p:cNvSpPr txBox="1"/>
            <p:nvPr/>
          </p:nvSpPr>
          <p:spPr>
            <a:xfrm>
              <a:off x="1493837" y="2262379"/>
              <a:ext cx="9204325" cy="14098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+mn-cs"/>
                </a:rPr>
                <a:t>ふれあい川柳</a:t>
              </a:r>
              <a:endParaRPr kumimoji="1" lang="ja-JP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051" name="テキスト ボックス 7">
            <a:extLst>
              <a:ext uri="{FF2B5EF4-FFF2-40B4-BE49-F238E27FC236}">
                <a16:creationId xmlns:a16="http://schemas.microsoft.com/office/drawing/2014/main" id="{9297ADED-E1B5-C7B8-AB1D-BA46A2D203CA}"/>
              </a:ext>
            </a:extLst>
          </p:cNvPr>
          <p:cNvSpPr txBox="1"/>
          <p:nvPr/>
        </p:nvSpPr>
        <p:spPr>
          <a:xfrm>
            <a:off x="3067246" y="6468849"/>
            <a:ext cx="3669544" cy="1438855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  <p:txBody>
          <a:bodyPr wrap="square" lIns="99060" tIns="49530" rIns="99060" bIns="4953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ja-JP" altLang="en-US" sz="18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UD デジタル 教科書体 N-B"/>
                <a:ea typeface="UD デジタル 教科書体 N-B"/>
              </a:rPr>
              <a:t>句会形式の川柳番組。</a:t>
            </a:r>
            <a:endParaRPr lang="en-US" altLang="ja-JP" sz="1800">
              <a:solidFill>
                <a:schemeClr val="bg1">
                  <a:lumMod val="95000"/>
                </a:schemeClr>
              </a:solidFill>
              <a:effectLst>
                <a:glow rad="228600">
                  <a:schemeClr val="tx1"/>
                </a:glow>
              </a:effectLst>
              <a:latin typeface="UD デジタル 教科書体 N-B"/>
              <a:ea typeface="UD デジタル 教科書体 N-B"/>
            </a:endParaRPr>
          </a:p>
          <a:p>
            <a:pPr>
              <a:spcBef>
                <a:spcPts val="600"/>
              </a:spcBef>
            </a:pPr>
            <a:r>
              <a:rPr lang="ja-JP" altLang="en-US" sz="18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UD デジタル 教科書体 N-B"/>
                <a:ea typeface="UD デジタル 教科書体 N-B"/>
              </a:rPr>
              <a:t>みなさんの採点で各賞を決定！</a:t>
            </a:r>
            <a:endParaRPr lang="en-US" altLang="ja-JP" sz="1800">
              <a:solidFill>
                <a:schemeClr val="bg1">
                  <a:lumMod val="95000"/>
                </a:schemeClr>
              </a:solidFill>
              <a:effectLst>
                <a:glow rad="228600">
                  <a:schemeClr val="tx1"/>
                </a:glow>
              </a:effectLst>
              <a:latin typeface="UD デジタル 教科書体 N-B"/>
              <a:ea typeface="UD デジタル 教科書体 N-B"/>
            </a:endParaRPr>
          </a:p>
          <a:p>
            <a:pPr>
              <a:spcBef>
                <a:spcPts val="600"/>
              </a:spcBef>
            </a:pPr>
            <a:r>
              <a:rPr lang="ja-JP" altLang="en-US" sz="18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UD デジタル 教科書体 N-B"/>
                <a:ea typeface="UD デジタル 教科書体 N-B"/>
              </a:rPr>
              <a:t>即興で川柳づくりのコーナーも</a:t>
            </a:r>
            <a:endParaRPr lang="en-US" altLang="ja-JP" sz="1800">
              <a:solidFill>
                <a:schemeClr val="bg1">
                  <a:lumMod val="95000"/>
                </a:schemeClr>
              </a:solidFill>
              <a:effectLst>
                <a:glow rad="228600">
                  <a:schemeClr val="tx1"/>
                </a:glow>
              </a:effectLst>
              <a:latin typeface="UD デジタル 教科書体 N-B"/>
              <a:ea typeface="UD デジタル 教科書体 N-B"/>
            </a:endParaRPr>
          </a:p>
          <a:p>
            <a:pPr>
              <a:spcBef>
                <a:spcPts val="600"/>
              </a:spcBef>
            </a:pPr>
            <a:r>
              <a:rPr lang="ja-JP" altLang="en-US" sz="18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tx1"/>
                  </a:glow>
                </a:effectLst>
                <a:latin typeface="UD デジタル 教科書体 N-B"/>
                <a:ea typeface="UD デジタル 教科書体 N-B"/>
              </a:rPr>
              <a:t>あります！</a:t>
            </a:r>
          </a:p>
        </p:txBody>
      </p:sp>
      <p:pic>
        <p:nvPicPr>
          <p:cNvPr id="2052" name="図 2051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B9980662-2FAA-6489-3A5F-2188EC0432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0" t="-51" r="25002"/>
          <a:stretch/>
        </p:blipFill>
        <p:spPr>
          <a:xfrm>
            <a:off x="2576994" y="1605896"/>
            <a:ext cx="1702175" cy="4522274"/>
          </a:xfrm>
          <a:prstGeom prst="rect">
            <a:avLst/>
          </a:prstGeom>
        </p:spPr>
      </p:pic>
      <p:pic>
        <p:nvPicPr>
          <p:cNvPr id="2053" name="図 2052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1B0016C4-FC29-7972-7FE7-562E64E6D8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0" t="-51" r="25002"/>
          <a:stretch/>
        </p:blipFill>
        <p:spPr>
          <a:xfrm>
            <a:off x="4471468" y="1604346"/>
            <a:ext cx="1702175" cy="4522274"/>
          </a:xfrm>
          <a:prstGeom prst="rect">
            <a:avLst/>
          </a:prstGeom>
        </p:spPr>
      </p:pic>
      <p:grpSp>
        <p:nvGrpSpPr>
          <p:cNvPr id="2056" name="グループ化 2055">
            <a:extLst>
              <a:ext uri="{FF2B5EF4-FFF2-40B4-BE49-F238E27FC236}">
                <a16:creationId xmlns:a16="http://schemas.microsoft.com/office/drawing/2014/main" id="{F9204883-91EB-7386-CC20-3FBCB2E097F4}"/>
              </a:ext>
            </a:extLst>
          </p:cNvPr>
          <p:cNvGrpSpPr/>
          <p:nvPr/>
        </p:nvGrpSpPr>
        <p:grpSpPr>
          <a:xfrm>
            <a:off x="4908826" y="1808318"/>
            <a:ext cx="827458" cy="1096692"/>
            <a:chOff x="1786169" y="1734362"/>
            <a:chExt cx="827458" cy="1096692"/>
          </a:xfrm>
        </p:grpSpPr>
        <p:pic>
          <p:nvPicPr>
            <p:cNvPr id="2068" name="図 2067">
              <a:extLst>
                <a:ext uri="{FF2B5EF4-FFF2-40B4-BE49-F238E27FC236}">
                  <a16:creationId xmlns:a16="http://schemas.microsoft.com/office/drawing/2014/main" id="{2BF77797-03FB-B5CD-C2D0-BAFED8E1F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86169" y="1734362"/>
              <a:ext cx="827458" cy="1096692"/>
            </a:xfrm>
            <a:prstGeom prst="rect">
              <a:avLst/>
            </a:prstGeom>
          </p:spPr>
        </p:pic>
        <p:sp>
          <p:nvSpPr>
            <p:cNvPr id="2069" name="テキスト ボックス 2068">
              <a:extLst>
                <a:ext uri="{FF2B5EF4-FFF2-40B4-BE49-F238E27FC236}">
                  <a16:creationId xmlns:a16="http://schemas.microsoft.com/office/drawing/2014/main" id="{87D5573D-4F7E-C139-6739-F16CC518BA52}"/>
                </a:ext>
              </a:extLst>
            </p:cNvPr>
            <p:cNvSpPr txBox="1"/>
            <p:nvPr/>
          </p:nvSpPr>
          <p:spPr>
            <a:xfrm>
              <a:off x="1971272" y="1853218"/>
              <a:ext cx="461665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>
                  <a:latin typeface="HGS創英ﾌﾟﾚｾﾞﾝｽEB" panose="02020800000000000000" pitchFamily="18" charset="-128"/>
                  <a:ea typeface="HGS創英ﾌﾟﾚｾﾞﾝｽEB" panose="02020800000000000000" pitchFamily="18" charset="-128"/>
                </a:rPr>
                <a:t>銀賞</a:t>
              </a:r>
            </a:p>
          </p:txBody>
        </p:sp>
      </p:grpSp>
      <p:pic>
        <p:nvPicPr>
          <p:cNvPr id="2057" name="図 2056" descr="グリーン, 座る, テーブル, 持つ が含まれている画像&#10;&#10;自動的に生成された説明">
            <a:extLst>
              <a:ext uri="{FF2B5EF4-FFF2-40B4-BE49-F238E27FC236}">
                <a16:creationId xmlns:a16="http://schemas.microsoft.com/office/drawing/2014/main" id="{80593406-C9EA-5D00-BB61-BFB3B6144B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855" flipH="1">
            <a:off x="5218846" y="463515"/>
            <a:ext cx="1021038" cy="1535811"/>
          </a:xfrm>
          <a:prstGeom prst="rect">
            <a:avLst/>
          </a:prstGeom>
        </p:spPr>
      </p:pic>
      <p:pic>
        <p:nvPicPr>
          <p:cNvPr id="2058" name="図 2057" descr="携帯電話を持っている男性&#10;&#10;中程度の精度で自動的に生成された説明">
            <a:extLst>
              <a:ext uri="{FF2B5EF4-FFF2-40B4-BE49-F238E27FC236}">
                <a16:creationId xmlns:a16="http://schemas.microsoft.com/office/drawing/2014/main" id="{A87D529F-64E9-DB18-55BA-FA6D6DF4F7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262" y="6434878"/>
            <a:ext cx="1204926" cy="122400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9" name="テキスト ボックス 7">
            <a:extLst>
              <a:ext uri="{FF2B5EF4-FFF2-40B4-BE49-F238E27FC236}">
                <a16:creationId xmlns:a16="http://schemas.microsoft.com/office/drawing/2014/main" id="{F8E317AC-586B-6B48-67B4-8F8091D178FD}"/>
              </a:ext>
            </a:extLst>
          </p:cNvPr>
          <p:cNvSpPr txBox="1"/>
          <p:nvPr/>
        </p:nvSpPr>
        <p:spPr>
          <a:xfrm>
            <a:off x="1668117" y="7339926"/>
            <a:ext cx="1486617" cy="561692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  <p:txBody>
          <a:bodyPr wrap="square" lIns="99060" tIns="49530" rIns="99060" bIns="4953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2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lumMod val="75000"/>
                    </a:schemeClr>
                  </a:glow>
                </a:effectLst>
                <a:latin typeface="UD デジタル 教科書体 N-B"/>
                <a:ea typeface="UD デジタル 教科書体 N-B"/>
              </a:rPr>
              <a:t>М</a:t>
            </a:r>
            <a:r>
              <a:rPr lang="ja-JP" altLang="en-US" sz="12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lumMod val="75000"/>
                    </a:schemeClr>
                  </a:glow>
                </a:effectLst>
                <a:latin typeface="UD デジタル 教科書体 N-B"/>
                <a:ea typeface="UD デジタル 教科書体 N-B"/>
              </a:rPr>
              <a:t>Ｃ</a:t>
            </a:r>
            <a:endParaRPr lang="en-US" altLang="ja-JP" sz="120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6">
                    <a:lumMod val="75000"/>
                  </a:schemeClr>
                </a:glow>
              </a:effectLst>
              <a:latin typeface="UD デジタル 教科書体 N-B"/>
              <a:ea typeface="UD デジタル 教科書体 N-B"/>
            </a:endParaRPr>
          </a:p>
          <a:p>
            <a:pPr algn="ctr"/>
            <a:r>
              <a:rPr lang="ja-JP" altLang="en-US" sz="18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lumMod val="75000"/>
                    </a:schemeClr>
                  </a:glow>
                </a:effectLst>
                <a:latin typeface="UD デジタル 教科書体 N-B"/>
                <a:ea typeface="UD デジタル 教科書体 N-B"/>
              </a:rPr>
              <a:t>小倉ひかる</a:t>
            </a:r>
          </a:p>
        </p:txBody>
      </p:sp>
      <p:pic>
        <p:nvPicPr>
          <p:cNvPr id="2060" name="図 2059">
            <a:extLst>
              <a:ext uri="{FF2B5EF4-FFF2-40B4-BE49-F238E27FC236}">
                <a16:creationId xmlns:a16="http://schemas.microsoft.com/office/drawing/2014/main" id="{DA155C94-E95A-52CB-2AC8-44CDB626696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785" t="26931" r="27668" b="37428"/>
          <a:stretch>
            <a:fillRect/>
          </a:stretch>
        </p:blipFill>
        <p:spPr>
          <a:xfrm>
            <a:off x="429512" y="6434878"/>
            <a:ext cx="1180782" cy="1180201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61" name="テキスト ボックス 2060">
            <a:extLst>
              <a:ext uri="{FF2B5EF4-FFF2-40B4-BE49-F238E27FC236}">
                <a16:creationId xmlns:a16="http://schemas.microsoft.com/office/drawing/2014/main" id="{4E45E1C9-3EE3-75DA-42D5-2C8D6962FE0A}"/>
              </a:ext>
            </a:extLst>
          </p:cNvPr>
          <p:cNvSpPr txBox="1"/>
          <p:nvPr/>
        </p:nvSpPr>
        <p:spPr>
          <a:xfrm>
            <a:off x="318610" y="7339926"/>
            <a:ext cx="1486617" cy="561692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  <p:txBody>
          <a:bodyPr wrap="square" lIns="99060" tIns="49530" rIns="99060" bIns="4953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2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lumMod val="75000"/>
                    </a:schemeClr>
                  </a:glow>
                </a:effectLst>
                <a:latin typeface="UD デジタル 教科書体 N-B"/>
                <a:ea typeface="UD デジタル 教科書体 N-B"/>
              </a:rPr>
              <a:t>柳人</a:t>
            </a:r>
            <a:endParaRPr lang="en-US" altLang="ja-JP" sz="120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6">
                    <a:lumMod val="75000"/>
                  </a:schemeClr>
                </a:glow>
              </a:effectLst>
              <a:latin typeface="UD デジタル 教科書体 N-B"/>
              <a:ea typeface="UD デジタル 教科書体 N-B"/>
            </a:endParaRPr>
          </a:p>
          <a:p>
            <a:pPr algn="ctr"/>
            <a:r>
              <a:rPr lang="ja-JP" altLang="en-US" sz="180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lumMod val="75000"/>
                    </a:schemeClr>
                  </a:glow>
                </a:effectLst>
                <a:latin typeface="UD デジタル 教科書体 N-B"/>
                <a:ea typeface="UD デジタル 教科書体 N-B"/>
              </a:rPr>
              <a:t>上村脩</a:t>
            </a:r>
            <a:endParaRPr lang="ja-JP" altLang="en-US" sz="280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6">
                    <a:lumMod val="75000"/>
                  </a:schemeClr>
                </a:glow>
              </a:effectLst>
              <a:latin typeface="UD デジタル 教科書体 N-B"/>
              <a:ea typeface="UD デジタル 教科書体 N-B"/>
            </a:endParaRPr>
          </a:p>
        </p:txBody>
      </p:sp>
      <p:pic>
        <p:nvPicPr>
          <p:cNvPr id="2062" name="図 2061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E99ED01B-04DD-B195-E5CF-A85C8F6E50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0" t="-51" r="25002"/>
          <a:stretch/>
        </p:blipFill>
        <p:spPr>
          <a:xfrm>
            <a:off x="637040" y="1605896"/>
            <a:ext cx="1702175" cy="4522274"/>
          </a:xfrm>
          <a:prstGeom prst="rect">
            <a:avLst/>
          </a:prstGeom>
        </p:spPr>
      </p:pic>
      <p:sp>
        <p:nvSpPr>
          <p:cNvPr id="2065" name="テキスト ボックス 2064">
            <a:extLst>
              <a:ext uri="{FF2B5EF4-FFF2-40B4-BE49-F238E27FC236}">
                <a16:creationId xmlns:a16="http://schemas.microsoft.com/office/drawing/2014/main" id="{6F12F469-CAA1-29BB-62EA-1357146ABCE5}"/>
              </a:ext>
            </a:extLst>
          </p:cNvPr>
          <p:cNvSpPr txBox="1"/>
          <p:nvPr/>
        </p:nvSpPr>
        <p:spPr>
          <a:xfrm>
            <a:off x="4624782" y="3063861"/>
            <a:ext cx="1384995" cy="44207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初釜の </a:t>
            </a:r>
            <a:endParaRPr kumimoji="1" lang="en-US" altLang="ja-JP" sz="2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足袋の白さと </a:t>
            </a:r>
            <a:endParaRPr kumimoji="1" lang="en-US" altLang="ja-JP" sz="2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うす緑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70A0880-581D-303A-6711-2A9B16CD3B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563" y="1846283"/>
            <a:ext cx="829128" cy="1097375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E8A7CC9-B86E-F188-05DA-DC026C4E659E}"/>
              </a:ext>
            </a:extLst>
          </p:cNvPr>
          <p:cNvGrpSpPr/>
          <p:nvPr/>
        </p:nvGrpSpPr>
        <p:grpSpPr>
          <a:xfrm>
            <a:off x="3035698" y="1839080"/>
            <a:ext cx="824806" cy="1060906"/>
            <a:chOff x="3689742" y="1604345"/>
            <a:chExt cx="824806" cy="1060906"/>
          </a:xfrm>
        </p:grpSpPr>
        <p:pic>
          <p:nvPicPr>
            <p:cNvPr id="6" name="図 5" descr="図形, 円&#10;&#10;自動的に生成された説明">
              <a:extLst>
                <a:ext uri="{FF2B5EF4-FFF2-40B4-BE49-F238E27FC236}">
                  <a16:creationId xmlns:a16="http://schemas.microsoft.com/office/drawing/2014/main" id="{6E9780FB-19BA-E719-D1AC-CE9D57515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742" y="1604345"/>
              <a:ext cx="824806" cy="1060906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FD41F397-7A1C-123D-1A86-D906D1FC8D48}"/>
                </a:ext>
              </a:extLst>
            </p:cNvPr>
            <p:cNvSpPr txBox="1"/>
            <p:nvPr/>
          </p:nvSpPr>
          <p:spPr>
            <a:xfrm>
              <a:off x="3865487" y="1712880"/>
              <a:ext cx="461665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>
                  <a:latin typeface="HGS創英ﾌﾟﾚｾﾞﾝｽEB" panose="02020800000000000000" pitchFamily="18" charset="-128"/>
                  <a:ea typeface="HGS創英ﾌﾟﾚｾﾞﾝｽEB" panose="02020800000000000000" pitchFamily="18" charset="-128"/>
                </a:rPr>
                <a:t>金賞</a:t>
              </a:r>
            </a:p>
          </p:txBody>
        </p:sp>
      </p:grpSp>
      <p:sp>
        <p:nvSpPr>
          <p:cNvPr id="2064" name="テキスト ボックス 2063">
            <a:extLst>
              <a:ext uri="{FF2B5EF4-FFF2-40B4-BE49-F238E27FC236}">
                <a16:creationId xmlns:a16="http://schemas.microsoft.com/office/drawing/2014/main" id="{0E10EE00-FBA5-DB8F-6E52-98404A1C0F58}"/>
              </a:ext>
            </a:extLst>
          </p:cNvPr>
          <p:cNvSpPr txBox="1"/>
          <p:nvPr/>
        </p:nvSpPr>
        <p:spPr>
          <a:xfrm>
            <a:off x="2749777" y="3063861"/>
            <a:ext cx="1384995" cy="44207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歳月を </a:t>
            </a:r>
            <a:endParaRPr lang="en-US" altLang="ja-JP" sz="2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語る湯呑みの</a:t>
            </a:r>
            <a:endParaRPr lang="en-US" altLang="ja-JP" sz="2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 茶渋あと</a:t>
            </a:r>
            <a:endParaRPr kumimoji="1" lang="ja-JP" altLang="en-US" sz="2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54" name="テキスト ボックス 2053">
            <a:extLst>
              <a:ext uri="{FF2B5EF4-FFF2-40B4-BE49-F238E27FC236}">
                <a16:creationId xmlns:a16="http://schemas.microsoft.com/office/drawing/2014/main" id="{D1361434-4746-F9A9-43FC-1804237AE3D1}"/>
              </a:ext>
            </a:extLst>
          </p:cNvPr>
          <p:cNvSpPr txBox="1"/>
          <p:nvPr/>
        </p:nvSpPr>
        <p:spPr>
          <a:xfrm>
            <a:off x="806489" y="3158045"/>
            <a:ext cx="1384995" cy="44207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茶柱も </a:t>
            </a:r>
            <a:endParaRPr kumimoji="1" lang="en-US" altLang="ja-JP" sz="2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我が身と同じ </a:t>
            </a:r>
            <a:endParaRPr kumimoji="1" lang="en-US" altLang="ja-JP" sz="2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やっと立ち</a:t>
            </a:r>
          </a:p>
        </p:txBody>
      </p:sp>
    </p:spTree>
    <p:extLst>
      <p:ext uri="{BB962C8B-B14F-4D97-AF65-F5344CB8AC3E}">
        <p14:creationId xmlns:p14="http://schemas.microsoft.com/office/powerpoint/2010/main" val="89545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CF3ACD-1C45-4141-AAF5-D40FF10849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F95503-6E06-44A9-8ACD-7029616C0F7E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aa497eed-f72d-442f-adf5-cc88fbf9cce6"/>
    <ds:schemaRef ds:uri="ccc50300-c016-41b3-baf7-1f053ea3de53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198DC3F-3397-4C41-BAFB-0A13F1B974E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608cd3c-7d84-4c0f-bc42-7b1734e76a06}" enabled="0" method="" siteId="{5608cd3c-7d84-4c0f-bc42-7b1734e76a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513</TotalTime>
  <Words>82</Words>
  <Application>Microsoft Office PowerPoint</Application>
  <PresentationFormat>A4 210 x 297 mm</PresentationFormat>
  <Paragraphs>25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HGS創英ﾌﾟﾚｾﾞﾝｽEB</vt:lpstr>
      <vt:lpstr>HGS明朝E</vt:lpstr>
      <vt:lpstr>UD デジタル 教科書体 N-B</vt:lpstr>
      <vt:lpstr>UD デジタル 教科書体 NP-B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寺田 勝也</dc:creator>
  <cp:lastModifiedBy>シニアコミュニケーション事業部</cp:lastModifiedBy>
  <cp:revision>83</cp:revision>
  <cp:lastPrinted>2025-07-01T03:46:36Z</cp:lastPrinted>
  <dcterms:created xsi:type="dcterms:W3CDTF">2021-12-24T07:23:06Z</dcterms:created>
  <dcterms:modified xsi:type="dcterms:W3CDTF">2026-05-25T05:24:13Z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