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5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B7D"/>
    <a:srgbClr val="E44C7D"/>
    <a:srgbClr val="FF99CC"/>
    <a:srgbClr val="F8AF2C"/>
    <a:srgbClr val="F9A12B"/>
    <a:srgbClr val="3E68AC"/>
    <a:srgbClr val="1C90B4"/>
    <a:srgbClr val="D89C06"/>
    <a:srgbClr val="F8662C"/>
    <a:srgbClr val="CA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53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5-21T08:38:04.710" v="52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5-21T08:38:04.710" v="52" actId="20577"/>
        <pc:sldMkLst>
          <pc:docMk/>
          <pc:sldMk cId="945625012" sldId="325"/>
        </pc:sldMkLst>
        <pc:spChg chg="mod">
          <ac:chgData name="シニアコミュニケーション事業部" userId="cd653e3e-f57e-4eb0-8866-5993409b02ad" providerId="ADAL" clId="{AF455ABB-F588-46AB-82FE-CE2AE4D19A58}" dt="2026-05-21T08:38:04.710" v="52" actId="20577"/>
          <ac:spMkLst>
            <pc:docMk/>
            <pc:sldMk cId="945625012" sldId="325"/>
            <ac:spMk id="23" creationId="{DCA896A3-0B51-31D7-B7A0-84F72321E49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08D83-E301-148E-77E7-677ED9F6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250E0C0-49B0-01E5-679A-C8494B8EC0EC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363F6F84-18FF-D86F-1F91-46DF4C531F68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6E7FF0DF-B1BF-31C2-05FB-387979DCDA98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074D4E69-7910-5A96-1E5F-5D27D162003C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C4C975D2-4D61-8853-C4D2-0E562F8F7CF1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DCA896A3-0B51-31D7-B7A0-84F72321E49C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8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22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土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757F563-124C-739B-1A40-3A5D61A6A2C5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6C84E4C9-18A1-9B14-F8F0-E8BC485D5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図 39" descr="ダイアグラム, 背景パターン&#10;&#10;AI 生成コンテンツは誤りを含む可能性があります。">
            <a:extLst>
              <a:ext uri="{FF2B5EF4-FFF2-40B4-BE49-F238E27FC236}">
                <a16:creationId xmlns:a16="http://schemas.microsoft.com/office/drawing/2014/main" id="{79792B1D-EA03-43B2-AE2F-2AF84F6E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/>
          <a:stretch>
            <a:fillRect/>
          </a:stretch>
        </p:blipFill>
        <p:spPr>
          <a:xfrm rot="16200000">
            <a:off x="-692573" y="684760"/>
            <a:ext cx="8248574" cy="6841106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E008BA0-CFCF-39DC-74D6-032308ADB0B5}"/>
              </a:ext>
            </a:extLst>
          </p:cNvPr>
          <p:cNvSpPr/>
          <p:nvPr/>
        </p:nvSpPr>
        <p:spPr>
          <a:xfrm>
            <a:off x="33405" y="7225436"/>
            <a:ext cx="6748440" cy="9929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 descr="スーツを着た男性のcg&#10;&#10;AI 生成コンテンツは誤りを含む可能性があります。">
            <a:extLst>
              <a:ext uri="{FF2B5EF4-FFF2-40B4-BE49-F238E27FC236}">
                <a16:creationId xmlns:a16="http://schemas.microsoft.com/office/drawing/2014/main" id="{B6BFB20D-992A-4D61-E161-209170FD7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0" r="-1" b="2256"/>
          <a:stretch>
            <a:fillRect/>
          </a:stretch>
        </p:blipFill>
        <p:spPr>
          <a:xfrm>
            <a:off x="182043" y="3689934"/>
            <a:ext cx="4507981" cy="3543098"/>
          </a:xfrm>
          <a:prstGeom prst="rect">
            <a:avLst/>
          </a:prstGeom>
        </p:spPr>
      </p:pic>
      <p:pic>
        <p:nvPicPr>
          <p:cNvPr id="52" name="図 51" descr="カラフルな傘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438FB84-2682-DABC-0E5F-2681B8040D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3"/>
          <a:stretch/>
        </p:blipFill>
        <p:spPr>
          <a:xfrm flipV="1">
            <a:off x="176782" y="120341"/>
            <a:ext cx="3080697" cy="2400224"/>
          </a:xfrm>
          <a:prstGeom prst="rect">
            <a:avLst/>
          </a:prstGeom>
        </p:spPr>
      </p:pic>
      <p:pic>
        <p:nvPicPr>
          <p:cNvPr id="35" name="図 34" descr="バットを持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E82E0C2C-7D0C-F7B9-15D6-85D043E74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3" b="19463"/>
          <a:stretch>
            <a:fillRect/>
          </a:stretch>
        </p:blipFill>
        <p:spPr>
          <a:xfrm>
            <a:off x="1670282" y="1805278"/>
            <a:ext cx="5005404" cy="5415572"/>
          </a:xfrm>
          <a:prstGeom prst="rect">
            <a:avLst/>
          </a:prstGeom>
        </p:spPr>
      </p:pic>
      <p:pic>
        <p:nvPicPr>
          <p:cNvPr id="32" name="図 31" descr="バイクに乗っている男性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EDDE1675-C011-151D-F309-B243F1493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3338" b="33243"/>
          <a:stretch>
            <a:fillRect/>
          </a:stretch>
        </p:blipFill>
        <p:spPr>
          <a:xfrm>
            <a:off x="198284" y="5366333"/>
            <a:ext cx="6496722" cy="2845344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CE5B3B2-E4E9-78C2-666A-88AE0917A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2" y="6806266"/>
            <a:ext cx="4932266" cy="1645936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8736DF7-EF6F-6664-D940-FBFA4D62F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12" y="158317"/>
            <a:ext cx="5813424" cy="338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25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5E233E-84F9-4B98-BBBE-D876E63E6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9170E4-F420-4D90-8930-303ADC3922CC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aa497eed-f72d-442f-adf5-cc88fbf9cce6"/>
    <ds:schemaRef ds:uri="ccc50300-c016-41b3-baf7-1f053ea3de53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1597</TotalTime>
  <Words>18</Words>
  <Application>Microsoft Office PowerPoint</Application>
  <PresentationFormat>A4 210 x 297 mm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シニアコミュニケーション事業部</cp:lastModifiedBy>
  <cp:revision>92</cp:revision>
  <cp:lastPrinted>2025-04-01T05:00:49Z</cp:lastPrinted>
  <dcterms:created xsi:type="dcterms:W3CDTF">2022-02-20T16:12:08Z</dcterms:created>
  <dcterms:modified xsi:type="dcterms:W3CDTF">2026-05-21T08:38:16Z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