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B7D"/>
    <a:srgbClr val="E44C7D"/>
    <a:srgbClr val="FF99CC"/>
    <a:srgbClr val="F8AF2C"/>
    <a:srgbClr val="F9A12B"/>
    <a:srgbClr val="3E68AC"/>
    <a:srgbClr val="1C90B4"/>
    <a:srgbClr val="D89C06"/>
    <a:srgbClr val="F8662C"/>
    <a:srgbClr val="CA3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C1CCDA61-15A4-4D10-B50A-0028A41ECB04}"/>
    <pc:docChg chg="undo custSel addSld delSld modSld">
      <pc:chgData name="寺田 勝也" userId="8c59538c-4358-4eb0-84dd-2e7cb114f0dc" providerId="ADAL" clId="{C1CCDA61-15A4-4D10-B50A-0028A41ECB04}" dt="2026-05-26T01:29:40.583" v="40" actId="20577"/>
      <pc:docMkLst>
        <pc:docMk/>
      </pc:docMkLst>
      <pc:sldChg chg="modSp mod">
        <pc:chgData name="寺田 勝也" userId="8c59538c-4358-4eb0-84dd-2e7cb114f0dc" providerId="ADAL" clId="{C1CCDA61-15A4-4D10-B50A-0028A41ECB04}" dt="2026-05-26T01:29:40.583" v="40" actId="20577"/>
        <pc:sldMkLst>
          <pc:docMk/>
          <pc:sldMk cId="1634240004" sldId="326"/>
        </pc:sldMkLst>
        <pc:spChg chg="mod">
          <ac:chgData name="寺田 勝也" userId="8c59538c-4358-4eb0-84dd-2e7cb114f0dc" providerId="ADAL" clId="{C1CCDA61-15A4-4D10-B50A-0028A41ECB04}" dt="2026-05-26T01:29:40.583" v="40" actId="20577"/>
          <ac:spMkLst>
            <pc:docMk/>
            <pc:sldMk cId="1634240004" sldId="326"/>
            <ac:spMk id="23" creationId="{AFC2D2EA-6D86-8C94-1304-B63EA5C62D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9B33-0E7C-AECB-47AE-AE13A4B5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食品, 床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F6FD6C-6BF8-2C1F-D8E2-A27DBCCA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2196" r="40712" b="-461"/>
          <a:stretch>
            <a:fillRect/>
          </a:stretch>
        </p:blipFill>
        <p:spPr>
          <a:xfrm>
            <a:off x="0" y="0"/>
            <a:ext cx="6849775" cy="824557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2C5F659-07D4-3CDE-E676-960096EAA3D1}"/>
              </a:ext>
            </a:extLst>
          </p:cNvPr>
          <p:cNvSpPr/>
          <p:nvPr/>
        </p:nvSpPr>
        <p:spPr>
          <a:xfrm>
            <a:off x="0" y="77885"/>
            <a:ext cx="6815250" cy="8149224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A353A89-7673-D8C8-D5B4-3F7C1EEC5334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BCB3858-01B6-5490-B1DE-07B1284D050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8B7A053C-C725-8ECD-B2B7-799180C9C55D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55FFC25C-C1AA-9F0B-5F69-88126E4F83AA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1082A809-E9E5-A28E-2BD8-F50D0D0A96A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AFC2D2EA-6D86-8C94-1304-B63EA5C62D7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2026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年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8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月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22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日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(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土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)</a:t>
                  </a:r>
                  <a:endParaRPr lang="ja-JP" altLang="en-US" sz="3650" b="1" dirty="0">
                    <a:latin typeface="Hiragino Kaku Gothic Pro W3" panose="020B0300000000000000" pitchFamily="34" charset="-128"/>
                    <a:ea typeface="Hiragino Kaku Gothic Pro W3"/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3E2D3231-4BEE-85C0-7B2C-E5C9CDF88D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9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84F30E37-C256-B8C6-DF71-6077266D9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9579396"/>
              <a:ext cx="1263399" cy="31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図 4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AC8ED74-BC98-9405-9F0B-342998953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40995"/>
          <a:stretch>
            <a:fillRect/>
          </a:stretch>
        </p:blipFill>
        <p:spPr>
          <a:xfrm>
            <a:off x="875476" y="15433"/>
            <a:ext cx="4801927" cy="1280515"/>
          </a:xfrm>
          <a:prstGeom prst="rect">
            <a:avLst/>
          </a:prstGeom>
        </p:spPr>
      </p:pic>
      <p:pic>
        <p:nvPicPr>
          <p:cNvPr id="6" name="図 5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D94BC9F-C72A-4C6D-8E9C-2C9E30AB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5" y="1131050"/>
            <a:ext cx="6858000" cy="2114619"/>
          </a:xfrm>
          <a:prstGeom prst="rect">
            <a:avLst/>
          </a:prstGeom>
        </p:spPr>
      </p:pic>
      <p:pic>
        <p:nvPicPr>
          <p:cNvPr id="3" name="図 2" descr="屋外, 男, 乗る, 板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F2057A-4212-9B30-A4A4-3760A1122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258"/>
          <a:stretch>
            <a:fillRect/>
          </a:stretch>
        </p:blipFill>
        <p:spPr>
          <a:xfrm>
            <a:off x="368418" y="2950085"/>
            <a:ext cx="3184224" cy="180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 descr="人, 男, コンピュータ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255C2AF-FAEB-2393-193F-FDCE3B534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700"/>
          <a:stretch>
            <a:fillRect/>
          </a:stretch>
        </p:blipFill>
        <p:spPr>
          <a:xfrm>
            <a:off x="1637315" y="4557393"/>
            <a:ext cx="2378325" cy="135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10.jpg">
            <a:extLst>
              <a:ext uri="{FF2B5EF4-FFF2-40B4-BE49-F238E27FC236}">
                <a16:creationId xmlns:a16="http://schemas.microsoft.com/office/drawing/2014/main" id="{83767E12-DA8A-CE56-8420-6524332EAFC3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49750" y="5790566"/>
            <a:ext cx="2988749" cy="181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C985DD-919C-E768-D2CC-421C81911568}"/>
              </a:ext>
            </a:extLst>
          </p:cNvPr>
          <p:cNvSpPr txBox="1"/>
          <p:nvPr/>
        </p:nvSpPr>
        <p:spPr>
          <a:xfrm rot="404734">
            <a:off x="740724" y="2790078"/>
            <a:ext cx="738664" cy="23685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effectLst>
                  <a:glow rad="165100">
                    <a:schemeClr val="tx1">
                      <a:lumMod val="75000"/>
                      <a:lumOff val="25000"/>
                    </a:schemeClr>
                  </a:glow>
                </a:effectLst>
                <a:latin typeface="HGS行書体" panose="03000600000000000000" pitchFamily="66" charset="-128"/>
                <a:ea typeface="HGS行書体" panose="03000600000000000000" pitchFamily="66" charset="-128"/>
              </a:rPr>
              <a:t>袈裟斬り！</a:t>
            </a:r>
            <a:endParaRPr kumimoji="1" lang="en-US" altLang="ja-JP" sz="3600" b="1" dirty="0">
              <a:solidFill>
                <a:schemeClr val="bg1"/>
              </a:solidFill>
              <a:effectLst>
                <a:glow rad="165100">
                  <a:schemeClr val="tx1">
                    <a:lumMod val="75000"/>
                    <a:lumOff val="25000"/>
                  </a:schemeClr>
                </a:glow>
              </a:effectLst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28DC5DC-EBDA-D2D2-3208-D5398DE2FE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7" y="4456531"/>
            <a:ext cx="3059745" cy="229249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C0871F-E3ED-7A29-508D-E4ADAC53997F}"/>
              </a:ext>
            </a:extLst>
          </p:cNvPr>
          <p:cNvSpPr txBox="1"/>
          <p:nvPr/>
        </p:nvSpPr>
        <p:spPr>
          <a:xfrm rot="404734">
            <a:off x="372414" y="6084918"/>
            <a:ext cx="800219" cy="16071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65100">
                    <a:schemeClr val="tx1">
                      <a:lumMod val="75000"/>
                      <a:lumOff val="25000"/>
                    </a:schemeClr>
                  </a:glow>
                </a:effectLst>
                <a:latin typeface="HGS行書体" panose="03000600000000000000" pitchFamily="66" charset="-128"/>
                <a:ea typeface="HGS行書体" panose="03000600000000000000" pitchFamily="66" charset="-128"/>
              </a:rPr>
              <a:t>決戦！</a:t>
            </a:r>
            <a:endParaRPr kumimoji="1" lang="en-US" altLang="ja-JP" sz="4000" b="1" dirty="0">
              <a:solidFill>
                <a:schemeClr val="bg1"/>
              </a:solidFill>
              <a:effectLst>
                <a:glow rad="165100">
                  <a:schemeClr val="tx1">
                    <a:lumMod val="75000"/>
                    <a:lumOff val="25000"/>
                  </a:schemeClr>
                </a:glow>
              </a:effectLst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0356588-92EC-69BC-8739-4B6FB54C69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9792" y1="40504" x2="85313" y2="26319"/>
                        <a14:foregroundMark x1="47500" y1="47011" x2="47500" y2="47011"/>
                        <a14:foregroundMark x1="59479" y1="40914" x2="59479" y2="40914"/>
                        <a14:backgroundMark x1="56979" y1="31360" x2="56979" y2="31360"/>
                        <a14:backgroundMark x1="57917" y1="37046" x2="57917" y2="37046"/>
                      </a14:backgroundRemoval>
                    </a14:imgEffect>
                  </a14:imgLayer>
                </a14:imgProps>
              </a:ext>
            </a:extLst>
          </a:blip>
          <a:srcRect l="23118" t="22393" r="11218" b="30582"/>
          <a:stretch>
            <a:fillRect/>
          </a:stretch>
        </p:blipFill>
        <p:spPr>
          <a:xfrm>
            <a:off x="3511963" y="2785187"/>
            <a:ext cx="4263808" cy="542648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0A5A4B1-1A40-EC1B-0741-00D5A460F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72" y="6367189"/>
            <a:ext cx="4702278" cy="20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4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FF944-D744-44D6-8143-01F420A8E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9170E4-F420-4D90-8930-303ADC3922CC}">
  <ds:schemaRefs>
    <ds:schemaRef ds:uri="http://purl.org/dc/dcmitype/"/>
    <ds:schemaRef ds:uri="aa497eed-f72d-442f-adf5-cc88fbf9cce6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7C462B3E-8E91-48D2-A327-F8BFDC40C3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27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HGS行書体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cp:lastPrinted>2025-04-01T05:00:49Z</cp:lastPrinted>
  <dcterms:created xsi:type="dcterms:W3CDTF">2022-02-20T16:12:08Z</dcterms:created>
  <dcterms:modified xsi:type="dcterms:W3CDTF">2026-05-26T01:29:41Z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