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5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339933"/>
    <a:srgbClr val="009900"/>
    <a:srgbClr val="00CC00"/>
    <a:srgbClr val="33CC33"/>
    <a:srgbClr val="839D23"/>
    <a:srgbClr val="CCFF33"/>
    <a:srgbClr val="FFFF00"/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263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5-21T08:37:03.726" v="30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5-21T08:37:03.726" v="30" actId="20577"/>
        <pc:sldMkLst>
          <pc:docMk/>
          <pc:sldMk cId="1520744523" sldId="345"/>
        </pc:sldMkLst>
        <pc:spChg chg="mod">
          <ac:chgData name="シニアコミュニケーション事業部" userId="cd653e3e-f57e-4eb0-8866-5993409b02ad" providerId="ADAL" clId="{AF455ABB-F588-46AB-82FE-CE2AE4D19A58}" dt="2026-05-21T08:37:03.726" v="30" actId="20577"/>
          <ac:spMkLst>
            <pc:docMk/>
            <pc:sldMk cId="1520744523" sldId="345"/>
            <ac:spMk id="11" creationId="{F9CCE1F1-57B6-A10C-DDD1-D4750A7E24A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52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5A26C80-77CC-FA58-0FC9-327A70DBD43F}"/>
              </a:ext>
            </a:extLst>
          </p:cNvPr>
          <p:cNvSpPr/>
          <p:nvPr/>
        </p:nvSpPr>
        <p:spPr>
          <a:xfrm>
            <a:off x="-15359" y="0"/>
            <a:ext cx="6873359" cy="8408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 descr="グリーン, 花 が含まれている画像&#10;&#10;自動的に生成された説明">
            <a:extLst>
              <a:ext uri="{FF2B5EF4-FFF2-40B4-BE49-F238E27FC236}">
                <a16:creationId xmlns:a16="http://schemas.microsoft.com/office/drawing/2014/main" id="{9A50CC08-ED30-1226-9C35-0E93F77C7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" r="38509" b="34964"/>
          <a:stretch/>
        </p:blipFill>
        <p:spPr>
          <a:xfrm rot="5400000">
            <a:off x="-918802" y="889186"/>
            <a:ext cx="8673504" cy="6893627"/>
          </a:xfrm>
          <a:prstGeom prst="rect">
            <a:avLst/>
          </a:prstGeom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1A81792-DA01-402D-A43D-216B293FB4AB}"/>
              </a:ext>
            </a:extLst>
          </p:cNvPr>
          <p:cNvGrpSpPr/>
          <p:nvPr/>
        </p:nvGrpSpPr>
        <p:grpSpPr>
          <a:xfrm>
            <a:off x="4791491" y="1876351"/>
            <a:ext cx="873731" cy="3297552"/>
            <a:chOff x="7284874" y="1578005"/>
            <a:chExt cx="806521" cy="3043894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89446F55-5B26-4255-8908-6E1124B3C1C6}"/>
                </a:ext>
              </a:extLst>
            </p:cNvPr>
            <p:cNvSpPr/>
            <p:nvPr/>
          </p:nvSpPr>
          <p:spPr>
            <a:xfrm rot="16623454">
              <a:off x="6166188" y="2696691"/>
              <a:ext cx="3043894" cy="806521"/>
            </a:xfrm>
            <a:prstGeom prst="rect">
              <a:avLst/>
            </a:prstGeom>
            <a:gradFill flip="none" rotWithShape="1">
              <a:gsLst>
                <a:gs pos="0">
                  <a:srgbClr val="A0D44C"/>
                </a:gs>
                <a:gs pos="74000">
                  <a:srgbClr val="8BC32F"/>
                </a:gs>
                <a:gs pos="98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F85FC1E-48D3-483E-9254-B079B2117AE7}"/>
                </a:ext>
              </a:extLst>
            </p:cNvPr>
            <p:cNvSpPr txBox="1"/>
            <p:nvPr/>
          </p:nvSpPr>
          <p:spPr>
            <a:xfrm rot="423454">
              <a:off x="7321610" y="1778260"/>
              <a:ext cx="724459" cy="272352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90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癒しの空間を</a:t>
              </a:r>
            </a:p>
          </p:txBody>
        </p:sp>
      </p:grpSp>
      <p:pic>
        <p:nvPicPr>
          <p:cNvPr id="26" name="Picture 2" descr="コリスライブ | シニア向けオンラインレク">
            <a:extLst>
              <a:ext uri="{FF2B5EF4-FFF2-40B4-BE49-F238E27FC236}">
                <a16:creationId xmlns:a16="http://schemas.microsoft.com/office/drawing/2014/main" id="{5A15F4C4-394A-0646-8486-221E45C20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24" y="9472311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EA3B73D-0032-3B4B-09E6-B142F5C7601D}"/>
              </a:ext>
            </a:extLst>
          </p:cNvPr>
          <p:cNvGrpSpPr/>
          <p:nvPr/>
        </p:nvGrpSpPr>
        <p:grpSpPr>
          <a:xfrm>
            <a:off x="0" y="8218358"/>
            <a:ext cx="6864764" cy="1687642"/>
            <a:chOff x="0" y="8218358"/>
            <a:chExt cx="6864764" cy="1687642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65B5FBC-297F-7458-6189-713A41C399A3}"/>
                </a:ext>
              </a:extLst>
            </p:cNvPr>
            <p:cNvGrpSpPr/>
            <p:nvPr/>
          </p:nvGrpSpPr>
          <p:grpSpPr>
            <a:xfrm>
              <a:off x="0" y="8218358"/>
              <a:ext cx="6864764" cy="1687642"/>
              <a:chOff x="0" y="8218358"/>
              <a:chExt cx="6864764" cy="1687642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BD75A87-1998-B9E9-7BA8-4EA3FE036051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CF608335-7414-7EE5-0CD2-75BB8DB6D4D2}"/>
                  </a:ext>
                </a:extLst>
              </p:cNvPr>
              <p:cNvGrpSpPr/>
              <p:nvPr/>
            </p:nvGrpSpPr>
            <p:grpSpPr>
              <a:xfrm>
                <a:off x="8225" y="8391112"/>
                <a:ext cx="6856539" cy="1314863"/>
                <a:chOff x="-6765" y="8421092"/>
                <a:chExt cx="6856539" cy="1314863"/>
              </a:xfrm>
            </p:grpSpPr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C5E95C9F-AB80-E30A-DB36-209BD945EFC5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F9CCE1F1-57B6-A10C-DDD1-D4750A7E24A3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67A064A2-3345-0E34-057C-D132D9CC42AD}"/>
                    </a:ext>
                  </a:extLst>
                </p:cNvPr>
                <p:cNvSpPr txBox="1"/>
                <p:nvPr/>
              </p:nvSpPr>
              <p:spPr>
                <a:xfrm>
                  <a:off x="-6765" y="9212735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E9818357-EC85-1F5E-9381-704C51775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F5519532-102A-4119-BC78-7DBF00D446EA}"/>
              </a:ext>
            </a:extLst>
          </p:cNvPr>
          <p:cNvGrpSpPr/>
          <p:nvPr/>
        </p:nvGrpSpPr>
        <p:grpSpPr>
          <a:xfrm>
            <a:off x="3720641" y="2282228"/>
            <a:ext cx="718210" cy="3610148"/>
            <a:chOff x="9015844" y="805897"/>
            <a:chExt cx="662963" cy="3332444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8FC66C9-05EB-42BB-B654-68DA19B781BA}"/>
                </a:ext>
              </a:extLst>
            </p:cNvPr>
            <p:cNvSpPr/>
            <p:nvPr/>
          </p:nvSpPr>
          <p:spPr>
            <a:xfrm rot="15553846">
              <a:off x="7685872" y="2181910"/>
              <a:ext cx="3332444" cy="580418"/>
            </a:xfrm>
            <a:prstGeom prst="rect">
              <a:avLst/>
            </a:prstGeom>
            <a:gradFill flip="none" rotWithShape="1">
              <a:gsLst>
                <a:gs pos="0">
                  <a:srgbClr val="BED54B"/>
                </a:gs>
                <a:gs pos="78000">
                  <a:srgbClr val="8BC32F"/>
                </a:gs>
                <a:gs pos="100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AD19D75B-CF92-4AFA-9771-21C5B8C3E564}"/>
                </a:ext>
              </a:extLst>
            </p:cNvPr>
            <p:cNvSpPr txBox="1"/>
            <p:nvPr/>
          </p:nvSpPr>
          <p:spPr>
            <a:xfrm rot="20953846">
              <a:off x="9015844" y="901127"/>
              <a:ext cx="662963" cy="31970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467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あなたにお届け♪</a:t>
              </a: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70721B52-2605-2EA5-7B70-C4C9FF92928B}"/>
              </a:ext>
            </a:extLst>
          </p:cNvPr>
          <p:cNvGrpSpPr/>
          <p:nvPr/>
        </p:nvGrpSpPr>
        <p:grpSpPr>
          <a:xfrm>
            <a:off x="266967" y="865004"/>
            <a:ext cx="6328977" cy="1192634"/>
            <a:chOff x="7717457" y="241657"/>
            <a:chExt cx="6328977" cy="1192634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9BEA2B9-EE1D-0DB7-6DDC-BA3A7376353A}"/>
                </a:ext>
              </a:extLst>
            </p:cNvPr>
            <p:cNvSpPr txBox="1"/>
            <p:nvPr/>
          </p:nvSpPr>
          <p:spPr>
            <a:xfrm>
              <a:off x="7717457" y="241657"/>
              <a:ext cx="6328977" cy="1192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>
                  <a:ln w="190500">
                    <a:solidFill>
                      <a:srgbClr val="669900"/>
                    </a:solidFill>
                  </a:ln>
                  <a:solidFill>
                    <a:srgbClr val="0099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0BCC8092-5AF0-1795-89F4-E3938CEE87EE}"/>
                </a:ext>
              </a:extLst>
            </p:cNvPr>
            <p:cNvSpPr txBox="1"/>
            <p:nvPr/>
          </p:nvSpPr>
          <p:spPr>
            <a:xfrm>
              <a:off x="7717457" y="241657"/>
              <a:ext cx="6328977" cy="1192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>
                  <a:ln w="889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8FB6C06B-8F53-443D-A25A-CB9B520990F5}"/>
                </a:ext>
              </a:extLst>
            </p:cNvPr>
            <p:cNvSpPr txBox="1"/>
            <p:nvPr/>
          </p:nvSpPr>
          <p:spPr>
            <a:xfrm>
              <a:off x="7717457" y="241657"/>
              <a:ext cx="6328977" cy="1192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>
                  <a:solidFill>
                    <a:srgbClr val="8BC32F"/>
                  </a:solidFill>
                  <a:effectLst>
                    <a:outerShdw blurRad="50800" dist="38100" dir="2700000" algn="tl" rotWithShape="0">
                      <a:prstClr val="black">
                        <a:alpha val="14000"/>
                      </a:prst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38BB5211-9B05-78F4-D93E-D02DD6556E2C}"/>
              </a:ext>
            </a:extLst>
          </p:cNvPr>
          <p:cNvGrpSpPr/>
          <p:nvPr/>
        </p:nvGrpSpPr>
        <p:grpSpPr>
          <a:xfrm>
            <a:off x="1167282" y="179091"/>
            <a:ext cx="1899879" cy="825931"/>
            <a:chOff x="-3617261" y="-1193839"/>
            <a:chExt cx="1899879" cy="825931"/>
          </a:xfrm>
        </p:grpSpPr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C9B522EB-1B0A-EB50-9F9B-9A770C9953EA}"/>
                </a:ext>
              </a:extLst>
            </p:cNvPr>
            <p:cNvSpPr txBox="1"/>
            <p:nvPr/>
          </p:nvSpPr>
          <p:spPr>
            <a:xfrm rot="153592">
              <a:off x="-3617261" y="-1193839"/>
              <a:ext cx="1899879" cy="825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>
                  <a:ln w="82550">
                    <a:solidFill>
                      <a:srgbClr val="669900"/>
                    </a:solidFill>
                  </a:ln>
                  <a:solidFill>
                    <a:srgbClr val="BED54B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9ED02D7C-4D24-BF23-F78D-B2D76E68533A}"/>
                </a:ext>
              </a:extLst>
            </p:cNvPr>
            <p:cNvSpPr txBox="1"/>
            <p:nvPr/>
          </p:nvSpPr>
          <p:spPr>
            <a:xfrm rot="153592">
              <a:off x="-3617261" y="-1193839"/>
              <a:ext cx="1899879" cy="825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</p:grpSp>
      <p:pic>
        <p:nvPicPr>
          <p:cNvPr id="4" name="図 3" descr="人, 衣料, 持つ, 女性 が含まれている画像&#10;&#10;自動的に生成された説明">
            <a:extLst>
              <a:ext uri="{FF2B5EF4-FFF2-40B4-BE49-F238E27FC236}">
                <a16:creationId xmlns:a16="http://schemas.microsoft.com/office/drawing/2014/main" id="{7711D218-03D2-A64D-DA5A-A015126411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54" r="12766" b="7965"/>
          <a:stretch/>
        </p:blipFill>
        <p:spPr>
          <a:xfrm>
            <a:off x="-22122" y="2230392"/>
            <a:ext cx="5916004" cy="60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44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A6AD34C7-D7E8-4CB5-8310-8F7B2160C3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812826-1197-4E61-B462-8930E42DF5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940E97-6B7F-4248-9C2A-28EC6C45363E}">
  <ds:schemaRefs>
    <ds:schemaRef ds:uri="http://purl.org/dc/terms/"/>
    <ds:schemaRef ds:uri="http://schemas.openxmlformats.org/package/2006/metadata/core-properties"/>
    <ds:schemaRef ds:uri="http://purl.org/dc/dcmitype/"/>
    <ds:schemaRef ds:uri="aa497eed-f72d-442f-adf5-cc88fbf9cce6"/>
    <ds:schemaRef ds:uri="ccc50300-c016-41b3-baf7-1f053ea3de53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39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シニアコミュニケーション事業部</cp:lastModifiedBy>
  <cp:revision>11</cp:revision>
  <cp:lastPrinted>2024-03-27T07:08:11Z</cp:lastPrinted>
  <dcterms:created xsi:type="dcterms:W3CDTF">2022-02-20T16:12:08Z</dcterms:created>
  <dcterms:modified xsi:type="dcterms:W3CDTF">2026-05-21T08:37:05Z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