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4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B14"/>
    <a:srgbClr val="CC9900"/>
    <a:srgbClr val="F1B675"/>
    <a:srgbClr val="825B22"/>
    <a:srgbClr val="BA8230"/>
    <a:srgbClr val="F1B00D"/>
    <a:srgbClr val="E8247D"/>
    <a:srgbClr val="E725B0"/>
    <a:srgbClr val="1C7DD6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603EA-E8FF-9E31-0125-3A07012D7432}" v="9" dt="2026-05-21T08:32:18.355"/>
    <p1510:client id="{BC40B983-7D46-F7FE-8BFB-38911F791B6C}" v="11" dt="2026-05-21T08:31:17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S::activity_s@office-neat.co.jp::cd653e3e-f57e-4eb0-8866-5993409b02ad" providerId="AD" clId="Web-{0B0603EA-E8FF-9E31-0125-3A07012D7432}"/>
    <pc:docChg chg="modSld">
      <pc:chgData name="シニアコミュニケーション事業部" userId="S::activity_s@office-neat.co.jp::cd653e3e-f57e-4eb0-8866-5993409b02ad" providerId="AD" clId="Web-{0B0603EA-E8FF-9E31-0125-3A07012D7432}" dt="2026-05-21T08:32:18.355" v="8" actId="14100"/>
      <pc:docMkLst>
        <pc:docMk/>
      </pc:docMkLst>
      <pc:sldChg chg="modSp">
        <pc:chgData name="シニアコミュニケーション事業部" userId="S::activity_s@office-neat.co.jp::cd653e3e-f57e-4eb0-8866-5993409b02ad" providerId="AD" clId="Web-{0B0603EA-E8FF-9E31-0125-3A07012D7432}" dt="2026-05-21T08:32:18.355" v="8" actId="14100"/>
        <pc:sldMkLst>
          <pc:docMk/>
          <pc:sldMk cId="1149547886" sldId="344"/>
        </pc:sldMkLst>
        <pc:spChg chg="mod">
          <ac:chgData name="シニアコミュニケーション事業部" userId="S::activity_s@office-neat.co.jp::cd653e3e-f57e-4eb0-8866-5993409b02ad" providerId="AD" clId="Web-{0B0603EA-E8FF-9E31-0125-3A07012D7432}" dt="2026-05-21T08:32:10.151" v="2" actId="14100"/>
          <ac:spMkLst>
            <pc:docMk/>
            <pc:sldMk cId="1149547886" sldId="344"/>
            <ac:spMk id="5" creationId="{D7439502-28A6-E729-2C98-67C80F89DFC9}"/>
          </ac:spMkLst>
        </pc:spChg>
        <pc:spChg chg="mod">
          <ac:chgData name="シニアコミュニケーション事業部" userId="S::activity_s@office-neat.co.jp::cd653e3e-f57e-4eb0-8866-5993409b02ad" providerId="AD" clId="Web-{0B0603EA-E8FF-9E31-0125-3A07012D7432}" dt="2026-05-21T08:32:10.151" v="5" actId="14100"/>
          <ac:spMkLst>
            <pc:docMk/>
            <pc:sldMk cId="1149547886" sldId="344"/>
            <ac:spMk id="20" creationId="{B7C70A8E-4EB5-3B04-5AB9-289CDC475A97}"/>
          </ac:spMkLst>
        </pc:spChg>
        <pc:spChg chg="mod">
          <ac:chgData name="シニアコミュニケーション事業部" userId="S::activity_s@office-neat.co.jp::cd653e3e-f57e-4eb0-8866-5993409b02ad" providerId="AD" clId="Web-{0B0603EA-E8FF-9E31-0125-3A07012D7432}" dt="2026-05-21T08:32:10.167" v="6" actId="14100"/>
          <ac:spMkLst>
            <pc:docMk/>
            <pc:sldMk cId="1149547886" sldId="344"/>
            <ac:spMk id="25" creationId="{6C1E251E-551A-560B-F8E2-FA9E3BCC5A7A}"/>
          </ac:spMkLst>
        </pc:spChg>
        <pc:spChg chg="mod">
          <ac:chgData name="シニアコミュニケーション事業部" userId="S::activity_s@office-neat.co.jp::cd653e3e-f57e-4eb0-8866-5993409b02ad" providerId="AD" clId="Web-{0B0603EA-E8FF-9E31-0125-3A07012D7432}" dt="2026-05-21T08:32:10.167" v="7" actId="14100"/>
          <ac:spMkLst>
            <pc:docMk/>
            <pc:sldMk cId="1149547886" sldId="344"/>
            <ac:spMk id="26" creationId="{96F6F853-2B98-9C80-2906-B43FF2EB5D05}"/>
          </ac:spMkLst>
        </pc:spChg>
        <pc:picChg chg="mod">
          <ac:chgData name="シニアコミュニケーション事業部" userId="S::activity_s@office-neat.co.jp::cd653e3e-f57e-4eb0-8866-5993409b02ad" providerId="AD" clId="Web-{0B0603EA-E8FF-9E31-0125-3A07012D7432}" dt="2026-05-21T08:32:18.355" v="8" actId="14100"/>
          <ac:picMkLst>
            <pc:docMk/>
            <pc:sldMk cId="1149547886" sldId="344"/>
            <ac:picMk id="3" creationId="{344014E1-5DC9-52E0-B8DF-EF13E68E12E2}"/>
          </ac:picMkLst>
        </pc:picChg>
        <pc:picChg chg="mod">
          <ac:chgData name="シニアコミュニケーション事業部" userId="S::activity_s@office-neat.co.jp::cd653e3e-f57e-4eb0-8866-5993409b02ad" providerId="AD" clId="Web-{0B0603EA-E8FF-9E31-0125-3A07012D7432}" dt="2026-05-21T08:32:10.151" v="4" actId="14100"/>
          <ac:picMkLst>
            <pc:docMk/>
            <pc:sldMk cId="1149547886" sldId="344"/>
            <ac:picMk id="4" creationId="{AC5653DA-9F4C-3D56-4BD8-7E90C3DF3116}"/>
          </ac:picMkLst>
        </pc:picChg>
        <pc:picChg chg="mod">
          <ac:chgData name="シニアコミュニケーション事業部" userId="S::activity_s@office-neat.co.jp::cd653e3e-f57e-4eb0-8866-5993409b02ad" providerId="AD" clId="Web-{0B0603EA-E8FF-9E31-0125-3A07012D7432}" dt="2026-05-21T08:32:10.136" v="0" actId="14100"/>
          <ac:picMkLst>
            <pc:docMk/>
            <pc:sldMk cId="1149547886" sldId="344"/>
            <ac:picMk id="6" creationId="{3920221A-429A-2B5F-8245-EF295939C2BD}"/>
          </ac:picMkLst>
        </pc:picChg>
        <pc:picChg chg="mod">
          <ac:chgData name="シニアコミュニケーション事業部" userId="S::activity_s@office-neat.co.jp::cd653e3e-f57e-4eb0-8866-5993409b02ad" providerId="AD" clId="Web-{0B0603EA-E8FF-9E31-0125-3A07012D7432}" dt="2026-05-21T08:32:10.136" v="1" actId="14100"/>
          <ac:picMkLst>
            <pc:docMk/>
            <pc:sldMk cId="1149547886" sldId="344"/>
            <ac:picMk id="8" creationId="{7BF7457F-59E3-DF3E-69C8-CA3B8933EC67}"/>
          </ac:picMkLst>
        </pc:picChg>
      </pc:sldChg>
    </pc:docChg>
  </pc:docChgLst>
  <pc:docChgLst>
    <pc:chgData name="シニアコミュニケーション事業部" userId="cd653e3e-f57e-4eb0-8866-5993409b02ad" providerId="ADAL" clId="{AF455ABB-F588-46AB-82FE-CE2AE4D19A58}"/>
    <pc:docChg chg="delSld modSld">
      <pc:chgData name="シニアコミュニケーション事業部" userId="cd653e3e-f57e-4eb0-8866-5993409b02ad" providerId="ADAL" clId="{AF455ABB-F588-46AB-82FE-CE2AE4D19A58}" dt="2026-05-21T08:35:11.745" v="10" actId="14100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35:11.745" v="10" actId="14100"/>
        <pc:sldMkLst>
          <pc:docMk/>
          <pc:sldMk cId="1149547886" sldId="344"/>
        </pc:sldMkLst>
        <pc:spChg chg="mod">
          <ac:chgData name="シニアコミュニケーション事業部" userId="cd653e3e-f57e-4eb0-8866-5993409b02ad" providerId="ADAL" clId="{AF455ABB-F588-46AB-82FE-CE2AE4D19A58}" dt="2026-05-21T08:35:11.745" v="10" actId="14100"/>
          <ac:spMkLst>
            <pc:docMk/>
            <pc:sldMk cId="1149547886" sldId="344"/>
            <ac:spMk id="5" creationId="{D7439502-28A6-E729-2C98-67C80F89DFC9}"/>
          </ac:spMkLst>
        </pc:spChg>
        <pc:spChg chg="mod">
          <ac:chgData name="シニアコミュニケーション事業部" userId="cd653e3e-f57e-4eb0-8866-5993409b02ad" providerId="ADAL" clId="{AF455ABB-F588-46AB-82FE-CE2AE4D19A58}" dt="2026-05-21T08:35:11.745" v="10" actId="14100"/>
          <ac:spMkLst>
            <pc:docMk/>
            <pc:sldMk cId="1149547886" sldId="344"/>
            <ac:spMk id="20" creationId="{B7C70A8E-4EB5-3B04-5AB9-289CDC475A97}"/>
          </ac:spMkLst>
        </pc:spChg>
        <pc:spChg chg="mod">
          <ac:chgData name="シニアコミュニケーション事業部" userId="cd653e3e-f57e-4eb0-8866-5993409b02ad" providerId="ADAL" clId="{AF455ABB-F588-46AB-82FE-CE2AE4D19A58}" dt="2026-05-21T08:34:28.961" v="8" actId="20577"/>
          <ac:spMkLst>
            <pc:docMk/>
            <pc:sldMk cId="1149547886" sldId="344"/>
            <ac:spMk id="37" creationId="{9E768516-238C-4DB9-808C-08417A951D16}"/>
          </ac:spMkLst>
        </pc:spChg>
        <pc:picChg chg="mod">
          <ac:chgData name="シニアコミュニケーション事業部" userId="cd653e3e-f57e-4eb0-8866-5993409b02ad" providerId="ADAL" clId="{AF455ABB-F588-46AB-82FE-CE2AE4D19A58}" dt="2026-05-21T08:35:11.745" v="10" actId="14100"/>
          <ac:picMkLst>
            <pc:docMk/>
            <pc:sldMk cId="1149547886" sldId="344"/>
            <ac:picMk id="3" creationId="{344014E1-5DC9-52E0-B8DF-EF13E68E12E2}"/>
          </ac:picMkLst>
        </pc:picChg>
        <pc:picChg chg="mod">
          <ac:chgData name="シニアコミュニケーション事業部" userId="cd653e3e-f57e-4eb0-8866-5993409b02ad" providerId="ADAL" clId="{AF455ABB-F588-46AB-82FE-CE2AE4D19A58}" dt="2026-05-21T08:35:11.745" v="10" actId="14100"/>
          <ac:picMkLst>
            <pc:docMk/>
            <pc:sldMk cId="1149547886" sldId="344"/>
            <ac:picMk id="4" creationId="{AC5653DA-9F4C-3D56-4BD8-7E90C3DF3116}"/>
          </ac:picMkLst>
        </pc:picChg>
        <pc:picChg chg="mod">
          <ac:chgData name="シニアコミュニケーション事業部" userId="cd653e3e-f57e-4eb0-8866-5993409b02ad" providerId="ADAL" clId="{AF455ABB-F588-46AB-82FE-CE2AE4D19A58}" dt="2026-05-21T08:34:57.901" v="9" actId="14100"/>
          <ac:picMkLst>
            <pc:docMk/>
            <pc:sldMk cId="1149547886" sldId="344"/>
            <ac:picMk id="6" creationId="{3920221A-429A-2B5F-8245-EF295939C2BD}"/>
          </ac:picMkLst>
        </pc:picChg>
        <pc:picChg chg="mod">
          <ac:chgData name="シニアコミュニケーション事業部" userId="cd653e3e-f57e-4eb0-8866-5993409b02ad" providerId="ADAL" clId="{AF455ABB-F588-46AB-82FE-CE2AE4D19A58}" dt="2026-05-21T08:35:11.745" v="10" actId="14100"/>
          <ac:picMkLst>
            <pc:docMk/>
            <pc:sldMk cId="1149547886" sldId="344"/>
            <ac:picMk id="8" creationId="{7BF7457F-59E3-DF3E-69C8-CA3B8933EC67}"/>
          </ac:picMkLst>
        </pc:picChg>
      </pc:sldChg>
      <pc:sldChg chg="modSp mod">
        <pc:chgData name="シニアコミュニケーション事業部" userId="cd653e3e-f57e-4eb0-8866-5993409b02ad" providerId="ADAL" clId="{AF455ABB-F588-46AB-82FE-CE2AE4D19A58}" dt="2026-05-21T08:30:01.384" v="7" actId="20577"/>
        <pc:sldMkLst>
          <pc:docMk/>
          <pc:sldMk cId="2283915037" sldId="345"/>
        </pc:sldMkLst>
        <pc:spChg chg="mod">
          <ac:chgData name="シニアコミュニケーション事業部" userId="cd653e3e-f57e-4eb0-8866-5993409b02ad" providerId="ADAL" clId="{AF455ABB-F588-46AB-82FE-CE2AE4D19A58}" dt="2026-05-21T08:30:01.384" v="7" actId="20577"/>
          <ac:spMkLst>
            <pc:docMk/>
            <pc:sldMk cId="2283915037" sldId="345"/>
            <ac:spMk id="37" creationId="{9E768516-238C-4DB9-808C-08417A951D16}"/>
          </ac:spMkLst>
        </pc:spChg>
      </pc:sldChg>
    </pc:docChg>
  </pc:docChgLst>
  <pc:docChgLst>
    <pc:chgData name="シニアコミュニケーション事業部" userId="S::activity_s@office-neat.co.jp::cd653e3e-f57e-4eb0-8866-5993409b02ad" providerId="AD" clId="Web-{BC40B983-7D46-F7FE-8BFB-38911F791B6C}"/>
    <pc:docChg chg="addSld delSld modSld">
      <pc:chgData name="シニアコミュニケーション事業部" userId="S::activity_s@office-neat.co.jp::cd653e3e-f57e-4eb0-8866-5993409b02ad" providerId="AD" clId="Web-{BC40B983-7D46-F7FE-8BFB-38911F791B6C}" dt="2026-05-21T08:31:17.029" v="10" actId="20577"/>
      <pc:docMkLst>
        <pc:docMk/>
      </pc:docMkLst>
      <pc:sldChg chg="modSp add">
        <pc:chgData name="シニアコミュニケーション事業部" userId="S::activity_s@office-neat.co.jp::cd653e3e-f57e-4eb0-8866-5993409b02ad" providerId="AD" clId="Web-{BC40B983-7D46-F7FE-8BFB-38911F791B6C}" dt="2026-05-21T08:31:17.029" v="10" actId="20577"/>
        <pc:sldMkLst>
          <pc:docMk/>
          <pc:sldMk cId="1149547886" sldId="344"/>
        </pc:sldMkLst>
        <pc:spChg chg="mod">
          <ac:chgData name="シニアコミュニケーション事業部" userId="S::activity_s@office-neat.co.jp::cd653e3e-f57e-4eb0-8866-5993409b02ad" providerId="AD" clId="Web-{BC40B983-7D46-F7FE-8BFB-38911F791B6C}" dt="2026-05-21T08:31:17.029" v="10" actId="20577"/>
          <ac:spMkLst>
            <pc:docMk/>
            <pc:sldMk cId="1149547886" sldId="344"/>
            <ac:spMk id="37" creationId="{9E768516-238C-4DB9-808C-08417A951D16}"/>
          </ac:spMkLst>
        </pc:spChg>
      </pc:sldChg>
      <pc:sldChg chg="del">
        <pc:chgData name="シニアコミュニケーション事業部" userId="S::activity_s@office-neat.co.jp::cd653e3e-f57e-4eb0-8866-5993409b02ad" providerId="AD" clId="Web-{BC40B983-7D46-F7FE-8BFB-38911F791B6C}" dt="2026-05-21T08:30:58.435" v="1"/>
        <pc:sldMkLst>
          <pc:docMk/>
          <pc:sldMk cId="2283915037" sldId="34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オレンジ色のカーテン&#10;&#10;中程度の精度で自動的に生成された説明">
            <a:extLst>
              <a:ext uri="{FF2B5EF4-FFF2-40B4-BE49-F238E27FC236}">
                <a16:creationId xmlns:a16="http://schemas.microsoft.com/office/drawing/2014/main" id="{3920221A-429A-2B5F-8245-EF295939C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1"/>
            <a:ext cx="6858000" cy="9877935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/>
                <a:ea typeface="メイリオ"/>
              </a:rPr>
              <a:t>2026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/>
                <a:ea typeface="メイリオ"/>
              </a:rPr>
              <a:t>年8月19日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/>
                <a:ea typeface="メイリオ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/>
                <a:ea typeface="メイリオ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/>
                <a:ea typeface="メイリオ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/>
                <a:ea typeface="メイリオ"/>
              </a:rPr>
              <a:t>　</a:t>
            </a:r>
            <a:endParaRPr lang="en-US" altLang="ja-JP" sz="3200" b="1" dirty="0">
              <a:ln w="0"/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BF7457F-59E3-DF3E-69C8-CA3B8933E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" y="197399"/>
            <a:ext cx="6682636" cy="1974277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D7439502-28A6-E729-2C98-67C80F89DFC9}"/>
              </a:ext>
            </a:extLst>
          </p:cNvPr>
          <p:cNvSpPr/>
          <p:nvPr/>
        </p:nvSpPr>
        <p:spPr>
          <a:xfrm>
            <a:off x="414316" y="2060210"/>
            <a:ext cx="2902186" cy="2917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ギターを弾いている男性&#10;&#10;自動的に生成された説明">
            <a:extLst>
              <a:ext uri="{FF2B5EF4-FFF2-40B4-BE49-F238E27FC236}">
                <a16:creationId xmlns:a16="http://schemas.microsoft.com/office/drawing/2014/main" id="{344014E1-5DC9-52E0-B8DF-EF13E68E1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66" y="-38225"/>
            <a:ext cx="5581947" cy="8267256"/>
          </a:xfrm>
          <a:prstGeom prst="rect">
            <a:avLst/>
          </a:prstGeom>
        </p:spPr>
      </p:pic>
      <p:pic>
        <p:nvPicPr>
          <p:cNvPr id="4" name="図 3" descr="ギターを弾いている男性&#10;&#10;自動的に生成された説明">
            <a:extLst>
              <a:ext uri="{FF2B5EF4-FFF2-40B4-BE49-F238E27FC236}">
                <a16:creationId xmlns:a16="http://schemas.microsoft.com/office/drawing/2014/main" id="{AC5653DA-9F4C-3D56-4BD8-7E90C3DF31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r="-696" b="36801"/>
          <a:stretch/>
        </p:blipFill>
        <p:spPr>
          <a:xfrm>
            <a:off x="402137" y="1951423"/>
            <a:ext cx="3152492" cy="3210548"/>
          </a:xfrm>
          <a:prstGeom prst="ellipse">
            <a:avLst/>
          </a:pr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7C70A8E-4EB5-3B04-5AB9-289CDC475A97}"/>
              </a:ext>
            </a:extLst>
          </p:cNvPr>
          <p:cNvSpPr/>
          <p:nvPr/>
        </p:nvSpPr>
        <p:spPr>
          <a:xfrm>
            <a:off x="490632" y="4824177"/>
            <a:ext cx="2975505" cy="1269537"/>
          </a:xfrm>
          <a:prstGeom prst="wedgeRoundRectCallout">
            <a:avLst>
              <a:gd name="adj1" fmla="val -18798"/>
              <a:gd name="adj2" fmla="val -74537"/>
              <a:gd name="adj3" fmla="val 16667"/>
            </a:avLst>
          </a:prstGeom>
          <a:solidFill>
            <a:schemeClr val="bg1"/>
          </a:solidFill>
          <a:ln w="57150">
            <a:solidFill>
              <a:srgbClr val="DE6B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C1E251E-551A-560B-F8E2-FA9E3BCC5A7A}"/>
              </a:ext>
            </a:extLst>
          </p:cNvPr>
          <p:cNvSpPr txBox="1"/>
          <p:nvPr/>
        </p:nvSpPr>
        <p:spPr>
          <a:xfrm>
            <a:off x="490632" y="4926730"/>
            <a:ext cx="297550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b="1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今月のスペシャルゲスト</a:t>
            </a:r>
            <a:endParaRPr lang="en-US" altLang="ja-JP" b="1">
              <a:solidFill>
                <a:srgbClr val="DE6B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F6F853-2B98-9C80-2906-B43FF2EB5D05}"/>
              </a:ext>
            </a:extLst>
          </p:cNvPr>
          <p:cNvSpPr txBox="1"/>
          <p:nvPr/>
        </p:nvSpPr>
        <p:spPr>
          <a:xfrm>
            <a:off x="490410" y="5234654"/>
            <a:ext cx="2938589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2800" b="1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ヒラオ タケシ</a:t>
            </a:r>
          </a:p>
          <a:p>
            <a:pPr algn="ctr"/>
            <a:r>
              <a:rPr lang="ja-JP" altLang="en-US" b="1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（ヒラ音楽団）</a:t>
            </a:r>
          </a:p>
        </p:txBody>
      </p:sp>
    </p:spTree>
    <p:extLst>
      <p:ext uri="{BB962C8B-B14F-4D97-AF65-F5344CB8AC3E}">
        <p14:creationId xmlns:p14="http://schemas.microsoft.com/office/powerpoint/2010/main" val="114954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79F987B3-C0BF-4803-A2FD-D64E4C28E5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EBB363-B78F-4DBB-A2B3-08D0D2AF295D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A9CDEF-C715-484E-913B-30AD58EB8242}">
  <ds:schemaRefs>
    <ds:schemaRef ds:uri="http://purl.org/dc/elements/1.1/"/>
    <ds:schemaRef ds:uri="http://purl.org/dc/terms/"/>
    <ds:schemaRef ds:uri="http://schemas.microsoft.com/office/2006/documentManagement/types"/>
    <ds:schemaRef ds:uri="aa497eed-f72d-442f-adf5-cc88fbf9cce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</cp:revision>
  <cp:lastPrinted>2024-02-08T03:08:07Z</cp:lastPrinted>
  <dcterms:created xsi:type="dcterms:W3CDTF">2022-02-20T16:12:08Z</dcterms:created>
  <dcterms:modified xsi:type="dcterms:W3CDTF">2026-05-21T08:35:18Z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