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37A324-D2AA-4713-9B75-563019B88CAB}" v="2" dt="2026-06-15T01:47:07.7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66" d="100"/>
          <a:sy n="66" d="100"/>
        </p:scale>
        <p:origin x="21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弘瀬美加" userId="1655e510-ccbd-443a-ba10-b90ce80a659d" providerId="ADAL" clId="{94C75BC0-6714-41A3-A9F7-83070409CD9F}"/>
    <pc:docChg chg="modSld">
      <pc:chgData name="弘瀬美加" userId="1655e510-ccbd-443a-ba10-b90ce80a659d" providerId="ADAL" clId="{94C75BC0-6714-41A3-A9F7-83070409CD9F}" dt="2026-06-15T01:47:07.729" v="1" actId="478"/>
      <pc:docMkLst>
        <pc:docMk/>
      </pc:docMkLst>
      <pc:sldChg chg="addSp delSp">
        <pc:chgData name="弘瀬美加" userId="1655e510-ccbd-443a-ba10-b90ce80a659d" providerId="ADAL" clId="{94C75BC0-6714-41A3-A9F7-83070409CD9F}" dt="2026-06-15T01:47:07.729" v="1" actId="478"/>
        <pc:sldMkLst>
          <pc:docMk/>
          <pc:sldMk cId="1845331208" sldId="260"/>
        </pc:sldMkLst>
        <pc:grpChg chg="add del">
          <ac:chgData name="弘瀬美加" userId="1655e510-ccbd-443a-ba10-b90ce80a659d" providerId="ADAL" clId="{94C75BC0-6714-41A3-A9F7-83070409CD9F}" dt="2026-06-15T01:47:07.729" v="1" actId="478"/>
          <ac:grpSpMkLst>
            <pc:docMk/>
            <pc:sldMk cId="1845331208" sldId="260"/>
            <ac:grpSpMk id="2" creationId="{491E5CC4-4738-C550-F74F-E6579652D2AF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2026/6/15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604616" y="3294571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052231" y="5612373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51356"/>
                <a:ext cx="6849776" cy="1335452"/>
                <a:chOff x="-1" y="8381336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381336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681638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19</a:t>
                  </a:r>
                  <a:r>
                    <a:rPr kumimoji="1" lang="ja-JP" altLang="en-US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193568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45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0139" y="9541180"/>
              <a:ext cx="1418560" cy="349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四角形: 角を丸くする 21">
            <a:extLst>
              <a:ext uri="{FF2B5EF4-FFF2-40B4-BE49-F238E27FC236}">
                <a16:creationId xmlns:a16="http://schemas.microsoft.com/office/drawing/2014/main" id="{51964B8B-6136-ED6D-729F-439409E06CC6}"/>
              </a:ext>
            </a:extLst>
          </p:cNvPr>
          <p:cNvSpPr/>
          <p:nvPr/>
        </p:nvSpPr>
        <p:spPr>
          <a:xfrm>
            <a:off x="4455728" y="1924268"/>
            <a:ext cx="1891057" cy="63696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SOMPO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ケア限定</a:t>
            </a:r>
            <a:endParaRPr kumimoji="1" lang="en-US" altLang="ja-JP" sz="14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第</a:t>
            </a:r>
            <a:r>
              <a:rPr kumimoji="1" lang="en-US" altLang="ja-JP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</a:t>
            </a:r>
            <a:r>
              <a:rPr kumimoji="1" lang="ja-JP" altLang="en-US" sz="14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部開催！</a:t>
            </a:r>
          </a:p>
        </p:txBody>
      </p:sp>
      <p:pic>
        <p:nvPicPr>
          <p:cNvPr id="25" name="図 2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887243F-E25A-52B7-F0DC-09D567E7AA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43" y="253112"/>
            <a:ext cx="6435389" cy="190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3904EB-8EF0-44EE-B5F2-30D10CA7D4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96994C-FE13-4E11-956A-C2DDADE70872}">
  <ds:schemaRefs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aa497eed-f72d-442f-adf5-cc88fbf9cce6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608cd3c-7d84-4c0f-bc42-7b1734e76a06}" enabled="0" method="" siteId="{5608cd3c-7d84-4c0f-bc42-7b1734e76a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843</TotalTime>
  <Words>38</Words>
  <Application>Microsoft Office PowerPoint</Application>
  <PresentationFormat>A4 210 x 297 mm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HGP創英角ｺﾞｼｯｸUB</vt:lpstr>
      <vt:lpstr>Hiragino Kaku Gothic Pro W3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弘瀬美加</cp:lastModifiedBy>
  <cp:revision>86</cp:revision>
  <dcterms:created xsi:type="dcterms:W3CDTF">2022-02-20T16:12:08Z</dcterms:created>
  <dcterms:modified xsi:type="dcterms:W3CDTF">2026-06-15T01:47:18Z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