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2C26B8-DCA3-499D-9CF7-E8826263BFE9}" v="13" dt="2026-05-21T08:27:59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modSld">
      <pc:chgData name="シニアコミュニケーション事業部" userId="cd653e3e-f57e-4eb0-8866-5993409b02ad" providerId="ADAL" clId="{AF455ABB-F588-46AB-82FE-CE2AE4D19A58}" dt="2026-05-21T08:27:59.085" v="65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5-21T08:27:59.085" v="65" actId="20577"/>
        <pc:sldMkLst>
          <pc:docMk/>
          <pc:sldMk cId="1845331208" sldId="260"/>
        </pc:sldMkLst>
        <pc:spChg chg="mod">
          <ac:chgData name="シニアコミュニケーション事業部" userId="cd653e3e-f57e-4eb0-8866-5993409b02ad" providerId="ADAL" clId="{AF455ABB-F588-46AB-82FE-CE2AE4D19A58}" dt="2026-05-21T08:27:59.085" v="65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シニアコミュニケーション事業部" userId="S::activity_s@office-neat.co.jp::cd653e3e-f57e-4eb0-8866-5993409b02ad" providerId="AD" clId="Web-{2942527E-99DC-627E-0938-4195F351FF4A}"/>
    <pc:docChg chg="modSld">
      <pc:chgData name="シニアコミュニケーション事業部" userId="S::activity_s@office-neat.co.jp::cd653e3e-f57e-4eb0-8866-5993409b02ad" providerId="AD" clId="Web-{2942527E-99DC-627E-0938-4195F351FF4A}" dt="2026-04-23T08:00:47.622" v="5" actId="20577"/>
      <pc:docMkLst>
        <pc:docMk/>
      </pc:docMkLst>
      <pc:sldChg chg="modSp">
        <pc:chgData name="シニアコミュニケーション事業部" userId="S::activity_s@office-neat.co.jp::cd653e3e-f57e-4eb0-8866-5993409b02ad" providerId="AD" clId="Web-{2942527E-99DC-627E-0938-4195F351FF4A}" dt="2026-04-23T08:00:47.622" v="5" actId="20577"/>
        <pc:sldMkLst>
          <pc:docMk/>
          <pc:sldMk cId="1845331208" sldId="260"/>
        </pc:sldMkLst>
        <pc:spChg chg="mod">
          <ac:chgData name="シニアコミュニケーション事業部" userId="S::activity_s@office-neat.co.jp::cd653e3e-f57e-4eb0-8866-5993409b02ad" providerId="AD" clId="Web-{2942527E-99DC-627E-0938-4195F351FF4A}" dt="2026-04-23T08:00:47.622" v="5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402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kumimoji="1" lang="en-US" altLang="ja-JP" sz="3650" b="1">
                      <a:latin typeface="Hiragino Kaku Gothic Pro W3" panose="020B0300000000000000" pitchFamily="34" charset="-128"/>
                      <a:ea typeface="Hiragino Kaku Gothic Pro W3"/>
                    </a:rPr>
                    <a:t>2026</a:t>
                  </a:r>
                  <a:r>
                    <a:rPr kumimoji="1" lang="ja-JP" altLang="en-US" sz="3650" b="1">
                      <a:latin typeface="Hiragino Kaku Gothic Pro W3" panose="020B0300000000000000" pitchFamily="34" charset="-128"/>
                      <a:ea typeface="Hiragino Kaku Gothic Pro W3"/>
                    </a:rPr>
                    <a:t>年</a:t>
                  </a:r>
                  <a:r>
                    <a:rPr kumimoji="1" lang="en-US" altLang="ja-JP" sz="3650" b="1">
                      <a:latin typeface="Hiragino Kaku Gothic Pro W3" panose="020B0300000000000000" pitchFamily="34" charset="-128"/>
                      <a:ea typeface="Hiragino Kaku Gothic Pro W3"/>
                    </a:rPr>
                    <a:t>8</a:t>
                  </a:r>
                  <a:r>
                    <a:rPr kumimoji="1" lang="ja-JP" altLang="en-US" sz="3650" b="1">
                      <a:latin typeface="Hiragino Kaku Gothic Pro W3" panose="020B0300000000000000" pitchFamily="34" charset="-128"/>
                      <a:ea typeface="Hiragino Kaku Gothic Pro W3"/>
                    </a:rPr>
                    <a:t>月</a:t>
                  </a:r>
                  <a:r>
                    <a:rPr kumimoji="1" lang="en-US" altLang="ja-JP" sz="3650" b="1">
                      <a:latin typeface="Hiragino Kaku Gothic Pro W3" panose="020B0300000000000000" pitchFamily="34" charset="-128"/>
                      <a:ea typeface="Hiragino Kaku Gothic Pro W3"/>
                    </a:rPr>
                    <a:t>15</a:t>
                  </a:r>
                  <a:r>
                    <a:rPr kumimoji="1" lang="ja-JP" altLang="en-US" sz="3650" b="1">
                      <a:latin typeface="Hiragino Kaku Gothic Pro W3" panose="020B0300000000000000" pitchFamily="34" charset="-128"/>
                      <a:ea typeface="Hiragino Kaku Gothic Pro W3"/>
                    </a:rPr>
                    <a:t>日</a:t>
                  </a:r>
                  <a:r>
                    <a:rPr kumimoji="1" lang="en-US" altLang="ja-JP" sz="3650" b="1">
                      <a:latin typeface="Hiragino Kaku Gothic Pro W3" panose="020B0300000000000000" pitchFamily="34" charset="-128"/>
                      <a:ea typeface="Hiragino Kaku Gothic Pro W3"/>
                    </a:rPr>
                    <a:t>(</a:t>
                  </a:r>
                  <a:r>
                    <a:rPr kumimoji="1" lang="ja-JP" altLang="en-US" sz="3650" b="1">
                      <a:latin typeface="Hiragino Kaku Gothic Pro W3" panose="020B0300000000000000" pitchFamily="34" charset="-128"/>
                      <a:ea typeface="Hiragino Kaku Gothic Pro W3"/>
                    </a:rPr>
                    <a:t>土</a:t>
                  </a:r>
                  <a:r>
                    <a:rPr kumimoji="1" lang="en-US" altLang="ja-JP" sz="3650" b="1">
                      <a:latin typeface="Hiragino Kaku Gothic Pro W3" panose="020B0300000000000000" pitchFamily="34" charset="-128"/>
                      <a:ea typeface="Hiragino Kaku Gothic Pro W3"/>
                    </a:rPr>
                    <a:t>)</a:t>
                  </a:r>
                  <a:endParaRPr lang="ja-JP" altLang="en-US" sz="3650" b="1">
                    <a:latin typeface="Hiragino Kaku Gothic Pro W3" panose="020B0300000000000000" pitchFamily="34" charset="-128"/>
                    <a:ea typeface="Hiragino Kaku Gothic Pro W3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1E69BF-5159-4CD2-8D78-EEB02A5397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9F8E1E-E21D-48C3-8829-58CA2D3BF1AB}">
  <ds:schemaRefs>
    <ds:schemaRef ds:uri="aa497eed-f72d-442f-adf5-cc88fbf9cce6"/>
    <ds:schemaRef ds:uri="ccc50300-c016-41b3-baf7-1f053ea3de5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BB677E0-AFE8-4E97-8260-FAE66CB28ACF}">
  <ds:schemaRefs>
    <ds:schemaRef ds:uri="aa497eed-f72d-442f-adf5-cc88fbf9cce6"/>
    <ds:schemaRef ds:uri="ccc50300-c016-41b3-baf7-1f053ea3de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A4 Paper (210x297 mm)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テーマ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revision>1</cp:revision>
  <cp:lastPrinted>2025-12-01T13:59:01Z</cp:lastPrinted>
  <dcterms:created xsi:type="dcterms:W3CDTF">2022-02-20T16:12:08Z</dcterms:created>
  <dcterms:modified xsi:type="dcterms:W3CDTF">2026-05-21T08:28:19Z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