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CCFFFF"/>
    <a:srgbClr val="FF3300"/>
    <a:srgbClr val="FFCCFF"/>
    <a:srgbClr val="660033"/>
    <a:srgbClr val="FF0000"/>
    <a:srgbClr val="4472C4"/>
    <a:srgbClr val="CCFF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477" y="58"/>
      </p:cViewPr>
      <p:guideLst>
        <p:guide orient="horz" pos="625"/>
        <p:guide pos="2160"/>
        <p:guide orient="horz" pos="5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18A32-B089-24C5-442E-EEEC5D85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8CC45C-0127-E708-03DD-F6357027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0787" y="1420788"/>
            <a:ext cx="9706181" cy="6864606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D3141BD-3C00-7F8E-14EE-EC436E2B6113}"/>
              </a:ext>
            </a:extLst>
          </p:cNvPr>
          <p:cNvSpPr/>
          <p:nvPr/>
        </p:nvSpPr>
        <p:spPr>
          <a:xfrm>
            <a:off x="0" y="1628938"/>
            <a:ext cx="6864607" cy="66371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 descr="手で顔を隠し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42C208-2D0B-0BEB-6C39-24ECBE46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0" b="11529"/>
          <a:stretch/>
        </p:blipFill>
        <p:spPr>
          <a:xfrm rot="16200000">
            <a:off x="1762091" y="3181154"/>
            <a:ext cx="7859159" cy="2332656"/>
          </a:xfrm>
          <a:prstGeom prst="rect">
            <a:avLst/>
          </a:prstGeom>
        </p:spPr>
      </p:pic>
      <p:pic>
        <p:nvPicPr>
          <p:cNvPr id="57" name="図 56" descr="白いバックグラウンドの前に立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964F18-6BB6-BCCD-B7AB-C15B8C3F5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4" y="2377800"/>
            <a:ext cx="4807474" cy="6230551"/>
          </a:xfrm>
          <a:prstGeom prst="rect">
            <a:avLst/>
          </a:prstGeom>
        </p:spPr>
      </p:pic>
      <p:pic>
        <p:nvPicPr>
          <p:cNvPr id="49" name="図 48" descr="手に持った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20C185-BB01-4A31-D13C-4CB10D227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48243"/>
          <a:stretch/>
        </p:blipFill>
        <p:spPr>
          <a:xfrm>
            <a:off x="7988" y="460173"/>
            <a:ext cx="3631790" cy="814817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5D955CD-9A29-3CF2-D9FF-2B546185C0F3}"/>
              </a:ext>
            </a:extLst>
          </p:cNvPr>
          <p:cNvSpPr/>
          <p:nvPr/>
        </p:nvSpPr>
        <p:spPr>
          <a:xfrm>
            <a:off x="33466" y="6084814"/>
            <a:ext cx="6844789" cy="2109304"/>
          </a:xfrm>
          <a:custGeom>
            <a:avLst/>
            <a:gdLst>
              <a:gd name="connsiteX0" fmla="*/ 0 w 6844788"/>
              <a:gd name="connsiteY0" fmla="*/ 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0 h 1034331"/>
              <a:gd name="connsiteX0" fmla="*/ 0 w 6844788"/>
              <a:gd name="connsiteY0" fmla="*/ 30480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304800 h 1034331"/>
              <a:gd name="connsiteX0" fmla="*/ 0 w 6885732"/>
              <a:gd name="connsiteY0" fmla="*/ 553887 h 1034331"/>
              <a:gd name="connsiteX1" fmla="*/ 6885732 w 6885732"/>
              <a:gd name="connsiteY1" fmla="*/ 0 h 1034331"/>
              <a:gd name="connsiteX2" fmla="*/ 6885732 w 6885732"/>
              <a:gd name="connsiteY2" fmla="*/ 1034331 h 1034331"/>
              <a:gd name="connsiteX3" fmla="*/ 40944 w 6885732"/>
              <a:gd name="connsiteY3" fmla="*/ 1034331 h 1034331"/>
              <a:gd name="connsiteX4" fmla="*/ 0 w 6885732"/>
              <a:gd name="connsiteY4" fmla="*/ 553887 h 1034331"/>
              <a:gd name="connsiteX0" fmla="*/ 0 w 6844788"/>
              <a:gd name="connsiteY0" fmla="*/ 553887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553887 h 10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788" h="1034331">
                <a:moveTo>
                  <a:pt x="0" y="553887"/>
                </a:moveTo>
                <a:lnTo>
                  <a:pt x="6844788" y="0"/>
                </a:lnTo>
                <a:lnTo>
                  <a:pt x="6844788" y="1034331"/>
                </a:lnTo>
                <a:lnTo>
                  <a:pt x="0" y="1034331"/>
                </a:lnTo>
                <a:lnTo>
                  <a:pt x="0" y="55388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A2C1E4-104A-249C-F303-9FD14281EC28}"/>
              </a:ext>
            </a:extLst>
          </p:cNvPr>
          <p:cNvSpPr txBox="1"/>
          <p:nvPr/>
        </p:nvSpPr>
        <p:spPr>
          <a:xfrm rot="21045906">
            <a:off x="2745939" y="6522752"/>
            <a:ext cx="41857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リアル間違い探しに挑戦！</a:t>
            </a:r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A2D79446-C33B-E235-736E-A9EAD437272F}"/>
              </a:ext>
            </a:extLst>
          </p:cNvPr>
          <p:cNvSpPr/>
          <p:nvPr/>
        </p:nvSpPr>
        <p:spPr>
          <a:xfrm rot="176773" flipH="1">
            <a:off x="3601714" y="6772048"/>
            <a:ext cx="3300595" cy="606085"/>
          </a:xfrm>
          <a:prstGeom prst="triangle">
            <a:avLst>
              <a:gd name="adj" fmla="val 6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7" name="正方形/長方形 19">
            <a:extLst>
              <a:ext uri="{FF2B5EF4-FFF2-40B4-BE49-F238E27FC236}">
                <a16:creationId xmlns:a16="http://schemas.microsoft.com/office/drawing/2014/main" id="{609575B1-E133-9A17-01EF-9F825E240C23}"/>
              </a:ext>
            </a:extLst>
          </p:cNvPr>
          <p:cNvSpPr/>
          <p:nvPr/>
        </p:nvSpPr>
        <p:spPr>
          <a:xfrm flipH="1">
            <a:off x="20253" y="7144139"/>
            <a:ext cx="6864606" cy="1048949"/>
          </a:xfrm>
          <a:custGeom>
            <a:avLst/>
            <a:gdLst>
              <a:gd name="connsiteX0" fmla="*/ 0 w 6844788"/>
              <a:gd name="connsiteY0" fmla="*/ 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0 h 1034331"/>
              <a:gd name="connsiteX0" fmla="*/ 0 w 6844788"/>
              <a:gd name="connsiteY0" fmla="*/ 30480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304800 h 10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788" h="1034331">
                <a:moveTo>
                  <a:pt x="0" y="304800"/>
                </a:moveTo>
                <a:lnTo>
                  <a:pt x="6844788" y="0"/>
                </a:lnTo>
                <a:lnTo>
                  <a:pt x="6844788" y="1034331"/>
                </a:lnTo>
                <a:lnTo>
                  <a:pt x="0" y="1034331"/>
                </a:lnTo>
                <a:lnTo>
                  <a:pt x="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B47405E2-4FEA-08A8-A0CB-16DDB0539762}"/>
              </a:ext>
            </a:extLst>
          </p:cNvPr>
          <p:cNvSpPr/>
          <p:nvPr/>
        </p:nvSpPr>
        <p:spPr>
          <a:xfrm>
            <a:off x="0" y="8064506"/>
            <a:ext cx="3315971" cy="14056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F012919-64BE-6DC6-E92D-9B39E60E3734}"/>
              </a:ext>
            </a:extLst>
          </p:cNvPr>
          <p:cNvSpPr txBox="1"/>
          <p:nvPr/>
        </p:nvSpPr>
        <p:spPr>
          <a:xfrm rot="167575">
            <a:off x="42264" y="7446998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正解することより、考えることが大事！</a:t>
            </a: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B32CA744-E10C-B47F-47E9-F5A4F8DF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00B17E0-1C40-0A95-BDA3-CE8A7007D666}"/>
              </a:ext>
            </a:extLst>
          </p:cNvPr>
          <p:cNvSpPr/>
          <p:nvPr/>
        </p:nvSpPr>
        <p:spPr>
          <a:xfrm>
            <a:off x="201" y="8174670"/>
            <a:ext cx="6858000" cy="172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2" name="図 61" descr="手に持った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7005765-9072-1ACB-6E9E-AB561D505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/>
          <a:stretch/>
        </p:blipFill>
        <p:spPr>
          <a:xfrm rot="10800000">
            <a:off x="5714999" y="-1032"/>
            <a:ext cx="1142998" cy="1231485"/>
          </a:xfrm>
          <a:prstGeom prst="rect">
            <a:avLst/>
          </a:prstGeom>
        </p:spPr>
      </p:pic>
      <p:pic>
        <p:nvPicPr>
          <p:cNvPr id="63" name="図 62" descr="手で顔を隠し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E49942-C03A-6BFD-3607-41321AEA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9" t="58344" b="10866"/>
          <a:stretch/>
        </p:blipFill>
        <p:spPr>
          <a:xfrm rot="5400000" flipV="1">
            <a:off x="5301467" y="211136"/>
            <a:ext cx="872437" cy="439212"/>
          </a:xfrm>
          <a:prstGeom prst="rect">
            <a:avLst/>
          </a:prstGeom>
        </p:spPr>
      </p:pic>
      <p:pic>
        <p:nvPicPr>
          <p:cNvPr id="10" name="図 9" descr="QR コード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27C9699-0F06-408E-53FC-F258BC0938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9" y="199818"/>
            <a:ext cx="6542180" cy="2380234"/>
          </a:xfrm>
          <a:prstGeom prst="rect">
            <a:avLst/>
          </a:prstGeom>
        </p:spPr>
      </p:pic>
      <p:pic>
        <p:nvPicPr>
          <p:cNvPr id="59" name="図 58" descr="バナナを持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09EC5AF-AEE3-5D8B-E8DE-0F24C785B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8"/>
          <a:stretch/>
        </p:blipFill>
        <p:spPr>
          <a:xfrm rot="10800000">
            <a:off x="5708389" y="-1"/>
            <a:ext cx="942632" cy="861488"/>
          </a:xfrm>
          <a:prstGeom prst="rect">
            <a:avLst/>
          </a:prstGeom>
        </p:spPr>
      </p:pic>
      <p:pic>
        <p:nvPicPr>
          <p:cNvPr id="4" name="Picture 2" descr="コリスライブ | シニア向けオンラインレク">
            <a:extLst>
              <a:ext uri="{FF2B5EF4-FFF2-40B4-BE49-F238E27FC236}">
                <a16:creationId xmlns:a16="http://schemas.microsoft.com/office/drawing/2014/main" id="{AC25DA7E-D70A-4672-E148-5722D706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76" y="9455884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9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ccc50300-c016-41b3-baf7-1f053ea3de53"/>
    <ds:schemaRef ds:uri="aa497eed-f72d-442f-adf5-cc88fbf9cce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CA0371-C835-48E6-9F3F-FF6973A58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34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弘瀬美加</cp:lastModifiedBy>
  <cp:revision>4</cp:revision>
  <cp:lastPrinted>2025-05-01T12:28:50Z</cp:lastPrinted>
  <dcterms:created xsi:type="dcterms:W3CDTF">2021-12-24T07:23:06Z</dcterms:created>
  <dcterms:modified xsi:type="dcterms:W3CDTF">2026-06-12T03:15:50Z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