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353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40CCB"/>
    <a:srgbClr val="B1B3F5"/>
    <a:srgbClr val="E8E5FD"/>
    <a:srgbClr val="CFCAEF"/>
    <a:srgbClr val="CECDF9"/>
    <a:srgbClr val="B6B7F6"/>
    <a:srgbClr val="1321DF"/>
    <a:srgbClr val="E6E6E6"/>
    <a:srgbClr val="FE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68" autoAdjust="0"/>
    <p:restoredTop sz="93834" autoAdjust="0"/>
  </p:normalViewPr>
  <p:slideViewPr>
    <p:cSldViewPr snapToGrid="0">
      <p:cViewPr varScale="1">
        <p:scale>
          <a:sx n="38" d="100"/>
          <a:sy n="38" d="100"/>
        </p:scale>
        <p:origin x="174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92AD5-0249-AC73-B439-542C37C34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21AE53A-58B5-8EA0-F6C0-839FDE703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6EE54B0-0D2E-7A56-1014-06B7DA934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4D8525-4D17-E156-C7A2-DE1EDAE8E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0C00-6D7D-4E1B-9D29-BA8FD97D6C7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25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5596C-DEE4-B8B0-CFEA-087887E7C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71445934-232D-FED1-741B-48DC0DE2C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8" r="24795"/>
          <a:stretch>
            <a:fillRect/>
          </a:stretch>
        </p:blipFill>
        <p:spPr>
          <a:xfrm>
            <a:off x="-6398" y="-79332"/>
            <a:ext cx="7556500" cy="543271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BAB41F09-289F-2B2F-D526-0568B953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16138"/>
          <a:stretch>
            <a:fillRect/>
          </a:stretch>
        </p:blipFill>
        <p:spPr>
          <a:xfrm>
            <a:off x="-6399" y="-181525"/>
            <a:ext cx="3814269" cy="5575210"/>
          </a:xfrm>
          <a:prstGeom prst="rect">
            <a:avLst/>
          </a:prstGeom>
        </p:spPr>
      </p:pic>
      <p:sp>
        <p:nvSpPr>
          <p:cNvPr id="37" name="楕円 36">
            <a:extLst>
              <a:ext uri="{FF2B5EF4-FFF2-40B4-BE49-F238E27FC236}">
                <a16:creationId xmlns:a16="http://schemas.microsoft.com/office/drawing/2014/main" id="{B46E1BC5-6E41-CA81-E85D-5201C255587B}"/>
              </a:ext>
            </a:extLst>
          </p:cNvPr>
          <p:cNvSpPr/>
          <p:nvPr/>
        </p:nvSpPr>
        <p:spPr>
          <a:xfrm>
            <a:off x="-1874291" y="3340547"/>
            <a:ext cx="11149123" cy="3832361"/>
          </a:xfrm>
          <a:prstGeom prst="ellipse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698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4F0E278-8CA2-0DE5-475F-46183909B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128" y="-154983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1CDF3A-F5E8-8491-9327-7ADC5858AD5B}"/>
              </a:ext>
            </a:extLst>
          </p:cNvPr>
          <p:cNvSpPr txBox="1"/>
          <p:nvPr/>
        </p:nvSpPr>
        <p:spPr>
          <a:xfrm>
            <a:off x="2862368" y="10241126"/>
            <a:ext cx="540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画像：成田ゆめ牧場提供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B2CD044C-B719-FAE3-73BB-B4357E5984FF}"/>
              </a:ext>
            </a:extLst>
          </p:cNvPr>
          <p:cNvSpPr txBox="1"/>
          <p:nvPr/>
        </p:nvSpPr>
        <p:spPr>
          <a:xfrm>
            <a:off x="808417" y="9758946"/>
            <a:ext cx="4142887" cy="455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 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6B9C5CA-6568-C8C0-A7A6-A511E07BA766}"/>
              </a:ext>
            </a:extLst>
          </p:cNvPr>
          <p:cNvGrpSpPr/>
          <p:nvPr/>
        </p:nvGrpSpPr>
        <p:grpSpPr>
          <a:xfrm>
            <a:off x="167254" y="8487979"/>
            <a:ext cx="8145560" cy="1856674"/>
            <a:chOff x="968049" y="5113905"/>
            <a:chExt cx="8145560" cy="1856674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FAE9E17-5BAD-C472-47F5-53CAA40C9457}"/>
                </a:ext>
              </a:extLst>
            </p:cNvPr>
            <p:cNvGrpSpPr/>
            <p:nvPr/>
          </p:nvGrpSpPr>
          <p:grpSpPr>
            <a:xfrm>
              <a:off x="3742714" y="6208077"/>
              <a:ext cx="649291" cy="635769"/>
              <a:chOff x="8712304" y="664723"/>
              <a:chExt cx="649291" cy="635769"/>
            </a:xfrm>
          </p:grpSpPr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74C8969E-B22B-D899-27A4-7F580BDC60F2}"/>
                  </a:ext>
                </a:extLst>
              </p:cNvPr>
              <p:cNvSpPr/>
              <p:nvPr/>
            </p:nvSpPr>
            <p:spPr>
              <a:xfrm>
                <a:off x="8712304" y="664723"/>
                <a:ext cx="645818" cy="63576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3FCB"/>
                  </a:solidFill>
                  <a:effectLst>
                    <a:glow rad="127000">
                      <a:srgbClr val="8C921E"/>
                    </a:glow>
                  </a:effectLst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E1EFD64-9407-58FE-C609-DD779F02C74B}"/>
                  </a:ext>
                </a:extLst>
              </p:cNvPr>
              <p:cNvSpPr txBox="1"/>
              <p:nvPr/>
            </p:nvSpPr>
            <p:spPr>
              <a:xfrm>
                <a:off x="8715776" y="690219"/>
                <a:ext cx="6458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b="1" dirty="0">
                    <a:solidFill>
                      <a:schemeClr val="bg1"/>
                    </a:solidFill>
                  </a:rPr>
                  <a:t>水</a:t>
                </a: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0B8681DA-D4F6-7D0A-67EA-791E82198817}"/>
                </a:ext>
              </a:extLst>
            </p:cNvPr>
            <p:cNvGrpSpPr/>
            <p:nvPr/>
          </p:nvGrpSpPr>
          <p:grpSpPr>
            <a:xfrm>
              <a:off x="1208457" y="5845836"/>
              <a:ext cx="2776581" cy="1124743"/>
              <a:chOff x="987659" y="6184983"/>
              <a:chExt cx="2731661" cy="1124743"/>
            </a:xfrm>
          </p:grpSpPr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B0823DE-03D4-6409-7E81-40CD2BC2D567}"/>
                  </a:ext>
                </a:extLst>
              </p:cNvPr>
              <p:cNvSpPr txBox="1"/>
              <p:nvPr/>
            </p:nvSpPr>
            <p:spPr>
              <a:xfrm rot="16200000">
                <a:off x="1139339" y="6050050"/>
                <a:ext cx="1107996" cy="1411356"/>
              </a:xfrm>
              <a:prstGeom prst="rect">
                <a:avLst/>
              </a:prstGeom>
              <a:noFill/>
              <a:effectLst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ja-JP" altLang="en-US" sz="6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８</a:t>
                </a:r>
                <a:endParaRPr lang="en-US" altLang="ja-JP" sz="60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02B00F3-6937-9B5C-0509-5CDB0D5EA40D}"/>
                  </a:ext>
                </a:extLst>
              </p:cNvPr>
              <p:cNvSpPr txBox="1"/>
              <p:nvPr/>
            </p:nvSpPr>
            <p:spPr>
              <a:xfrm rot="16200000">
                <a:off x="2407283" y="5980942"/>
                <a:ext cx="1107996" cy="1516078"/>
              </a:xfrm>
              <a:prstGeom prst="rect">
                <a:avLst/>
              </a:prstGeom>
              <a:noFill/>
              <a:effectLst>
                <a:glow rad="127000">
                  <a:srgbClr val="E34558"/>
                </a:glow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ja-JP" altLang="en-US" sz="6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５ </a:t>
                </a:r>
                <a:r>
                  <a:rPr lang="ja-JP" altLang="en-US" sz="5400" b="1" i="0" u="none" strike="noStrike" baseline="0" dirty="0">
                    <a:solidFill>
                      <a:srgbClr val="003FCB"/>
                    </a:solidFill>
                    <a:effectLst>
                      <a:glow rad="88900">
                        <a:srgbClr val="634C0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</a:t>
                </a:r>
                <a:endParaRPr lang="en-US" altLang="ja-JP" sz="5400" b="1" i="0" u="none" strike="noStrike" baseline="0" dirty="0">
                  <a:solidFill>
                    <a:srgbClr val="003FCB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4F2C117F-9582-ABAA-C789-67616C747794}"/>
                </a:ext>
              </a:extLst>
            </p:cNvPr>
            <p:cNvGrpSpPr/>
            <p:nvPr/>
          </p:nvGrpSpPr>
          <p:grpSpPr>
            <a:xfrm>
              <a:off x="968049" y="5113905"/>
              <a:ext cx="3166656" cy="911200"/>
              <a:chOff x="-3553357" y="8604296"/>
              <a:chExt cx="3446250" cy="1006064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435BC59C-25C1-7FB4-0CF5-61DA824B9C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0" t="73549" r="81428" b="19851"/>
              <a:stretch/>
            </p:blipFill>
            <p:spPr>
              <a:xfrm>
                <a:off x="-3553357" y="8604296"/>
                <a:ext cx="2221766" cy="1006064"/>
              </a:xfrm>
              <a:prstGeom prst="rect">
                <a:avLst/>
              </a:prstGeom>
            </p:spPr>
          </p:pic>
          <p:sp>
            <p:nvSpPr>
              <p:cNvPr id="17" name="TextBox 37">
                <a:extLst>
                  <a:ext uri="{FF2B5EF4-FFF2-40B4-BE49-F238E27FC236}">
                    <a16:creationId xmlns:a16="http://schemas.microsoft.com/office/drawing/2014/main" id="{CD634C81-632E-ACB7-EC94-C2631E4D01B6}"/>
                  </a:ext>
                </a:extLst>
              </p:cNvPr>
              <p:cNvSpPr txBox="1"/>
              <p:nvPr/>
            </p:nvSpPr>
            <p:spPr>
              <a:xfrm>
                <a:off x="-3340694" y="9111589"/>
                <a:ext cx="3233587" cy="25189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1"/>
                  </a:lnSpc>
                </a:pPr>
                <a:r>
                  <a:rPr lang="ja-JP" altLang="en-US" sz="2800" dirty="0">
                    <a:solidFill>
                      <a:srgbClr val="634C0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開  催   日  </a:t>
                </a:r>
                <a:endParaRPr lang="en-US" sz="28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pic>
          <p:nvPicPr>
            <p:cNvPr id="14" name="Picture 60">
              <a:extLst>
                <a:ext uri="{FF2B5EF4-FFF2-40B4-BE49-F238E27FC236}">
                  <a16:creationId xmlns:a16="http://schemas.microsoft.com/office/drawing/2014/main" id="{F89E0FB8-468F-9044-7A5F-730562D4B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145513" y="5483260"/>
              <a:ext cx="1541008" cy="484006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4EAF486-20DD-D1D9-2A42-1A7AFC4F6A5F}"/>
                </a:ext>
              </a:extLst>
            </p:cNvPr>
            <p:cNvSpPr txBox="1"/>
            <p:nvPr/>
          </p:nvSpPr>
          <p:spPr>
            <a:xfrm rot="16200000">
              <a:off x="6500765" y="4239642"/>
              <a:ext cx="738664" cy="4487025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3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14:00</a:t>
              </a:r>
              <a:r>
                <a:rPr lang="ja-JP" altLang="en-US" sz="3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3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15:00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2636180C-77CB-ED4B-4C13-37BF66CB33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25" y="361589"/>
            <a:ext cx="967936" cy="520632"/>
          </a:xfrm>
          <a:prstGeom prst="rect">
            <a:avLst/>
          </a:prstGeom>
          <a:effectLst>
            <a:glow rad="50800">
              <a:schemeClr val="bg1">
                <a:alpha val="85000"/>
              </a:schemeClr>
            </a:glo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A09132-1A83-73E4-2916-EBC965D8EC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752" y="1821111"/>
            <a:ext cx="10159207" cy="571455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6AD05F3D-D251-382D-672C-98FA374D2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16" b="76946"/>
          <a:stretch>
            <a:fillRect/>
          </a:stretch>
        </p:blipFill>
        <p:spPr>
          <a:xfrm>
            <a:off x="54666" y="43357"/>
            <a:ext cx="2437956" cy="157418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8AD5DC41-730A-1274-29AC-1FDCCBD6D7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56400"/>
          <a:stretch>
            <a:fillRect/>
          </a:stretch>
        </p:blipFill>
        <p:spPr>
          <a:xfrm>
            <a:off x="107063" y="4108184"/>
            <a:ext cx="3215486" cy="670091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FD7DCDA-6A08-6621-769D-54BCC79DD2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6" r="12014"/>
          <a:stretch>
            <a:fillRect/>
          </a:stretch>
        </p:blipFill>
        <p:spPr>
          <a:xfrm>
            <a:off x="4760874" y="4238691"/>
            <a:ext cx="3220198" cy="6791725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F826C20-095C-BDD9-35BC-CD635A960288}"/>
              </a:ext>
            </a:extLst>
          </p:cNvPr>
          <p:cNvSpPr txBox="1"/>
          <p:nvPr/>
        </p:nvSpPr>
        <p:spPr>
          <a:xfrm>
            <a:off x="2723263" y="7253829"/>
            <a:ext cx="62416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88196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80954</TotalTime>
  <Words>26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DNP 秀英丸ゴシック Std B</vt:lpstr>
      <vt:lpstr>Hiragino Kaku Gothic Pro</vt:lpstr>
      <vt:lpstr>Noto Sans Regular Bold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367</cp:revision>
  <cp:lastPrinted>2024-04-25T02:32:41Z</cp:lastPrinted>
  <dcterms:created xsi:type="dcterms:W3CDTF">2022-09-22T01:47:20Z</dcterms:created>
  <dcterms:modified xsi:type="dcterms:W3CDTF">2026-06-30T05:08:57Z</dcterms:modified>
</cp:coreProperties>
</file>