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弘瀬美加" userId="1655e510-ccbd-443a-ba10-b90ce80a659d" providerId="ADAL" clId="{94C75BC0-6714-41A3-A9F7-83070409CD9F}"/>
    <pc:docChg chg="modSld">
      <pc:chgData name="弘瀬美加" userId="1655e510-ccbd-443a-ba10-b90ce80a659d" providerId="ADAL" clId="{94C75BC0-6714-41A3-A9F7-83070409CD9F}" dt="2026-06-24T00:47:52.152" v="8" actId="20577"/>
      <pc:docMkLst>
        <pc:docMk/>
      </pc:docMkLst>
      <pc:sldChg chg="modSp mod">
        <pc:chgData name="弘瀬美加" userId="1655e510-ccbd-443a-ba10-b90ce80a659d" providerId="ADAL" clId="{94C75BC0-6714-41A3-A9F7-83070409CD9F}" dt="2026-06-24T00:47:52.152" v="8" actId="20577"/>
        <pc:sldMkLst>
          <pc:docMk/>
          <pc:sldMk cId="1499496646" sldId="322"/>
        </pc:sldMkLst>
        <pc:spChg chg="mod">
          <ac:chgData name="弘瀬美加" userId="1655e510-ccbd-443a-ba10-b90ce80a659d" providerId="ADAL" clId="{94C75BC0-6714-41A3-A9F7-83070409CD9F}" dt="2026-06-24T00:47:52.152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modSld">
      <pc:chgData name="寺田 勝也" userId="8c59538c-4358-4eb0-84dd-2e7cb114f0dc" providerId="ADAL" clId="{C1CCDA61-15A4-4D10-B50A-0028A41ECB04}" dt="2026-05-26T01:36:04.897" v="3" actId="20577"/>
      <pc:docMkLst>
        <pc:docMk/>
      </pc:docMkLst>
      <pc:sldChg chg="modSp mod">
        <pc:chgData name="寺田 勝也" userId="8c59538c-4358-4eb0-84dd-2e7cb114f0dc" providerId="ADAL" clId="{C1CCDA61-15A4-4D10-B50A-0028A41ECB04}" dt="2026-05-26T01:36:04.897" v="3" actId="20577"/>
        <pc:sldMkLst>
          <pc:docMk/>
          <pc:sldMk cId="1499496646" sldId="322"/>
        </pc:sldMkLst>
        <pc:spChg chg="mod">
          <ac:chgData name="寺田 勝也" userId="8c59538c-4358-4eb0-84dd-2e7cb114f0dc" providerId="ADAL" clId="{C1CCDA61-15A4-4D10-B50A-0028A41ECB04}" dt="2026-05-26T01:36:04.897" v="3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8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5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7462A-77A8-42E5-A85A-7AB635A32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purl.org/dc/terms/"/>
    <ds:schemaRef ds:uri="http://www.w3.org/XML/1998/namespace"/>
    <ds:schemaRef ds:uri="http://purl.org/dc/dcmitype/"/>
    <ds:schemaRef ds:uri="aa497eed-f72d-442f-adf5-cc88fbf9cce6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弘瀬美加</cp:lastModifiedBy>
  <cp:revision>81</cp:revision>
  <dcterms:created xsi:type="dcterms:W3CDTF">2022-02-20T16:12:08Z</dcterms:created>
  <dcterms:modified xsi:type="dcterms:W3CDTF">2026-06-24T00:47:59Z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