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4700"/>
    <a:srgbClr val="FC4810"/>
    <a:srgbClr val="F64C08"/>
    <a:srgbClr val="F64B08"/>
    <a:srgbClr val="F1B00D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823DA0-22B2-A75B-8B39-F61B44777BE4}" v="7" dt="2026-05-21T08:14:52.1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55" d="100"/>
          <a:sy n="55" d="100"/>
        </p:scale>
        <p:origin x="229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シニアコミュニケーション事業部" userId="cd653e3e-f57e-4eb0-8866-5993409b02ad" providerId="ADAL" clId="{AF455ABB-F588-46AB-82FE-CE2AE4D19A58}"/>
    <pc:docChg chg="modSld">
      <pc:chgData name="シニアコミュニケーション事業部" userId="cd653e3e-f57e-4eb0-8866-5993409b02ad" providerId="ADAL" clId="{AF455ABB-F588-46AB-82FE-CE2AE4D19A58}" dt="2026-04-30T07:34:34.931" v="25" actId="20577"/>
      <pc:docMkLst>
        <pc:docMk/>
      </pc:docMkLst>
      <pc:sldChg chg="modSp mod">
        <pc:chgData name="シニアコミュニケーション事業部" userId="cd653e3e-f57e-4eb0-8866-5993409b02ad" providerId="ADAL" clId="{AF455ABB-F588-46AB-82FE-CE2AE4D19A58}" dt="2026-04-30T07:34:34.931" v="25" actId="20577"/>
        <pc:sldMkLst>
          <pc:docMk/>
          <pc:sldMk cId="1845331208" sldId="260"/>
        </pc:sldMkLst>
        <pc:spChg chg="mod">
          <ac:chgData name="シニアコミュニケーション事業部" userId="cd653e3e-f57e-4eb0-8866-5993409b02ad" providerId="ADAL" clId="{AF455ABB-F588-46AB-82FE-CE2AE4D19A58}" dt="2026-04-30T07:34:34.931" v="25" actId="20577"/>
          <ac:spMkLst>
            <pc:docMk/>
            <pc:sldMk cId="1845331208" sldId="260"/>
            <ac:spMk id="9" creationId="{0A34EF76-264F-41E7-E9DC-EF4FF45495C0}"/>
          </ac:spMkLst>
        </pc:spChg>
      </pc:sldChg>
    </pc:docChg>
  </pc:docChgLst>
  <pc:docChgLst>
    <pc:chgData name="シニアコミュニケーション事業部" userId="S::activity_s@office-neat.co.jp::cd653e3e-f57e-4eb0-8866-5993409b02ad" providerId="AD" clId="Web-{77823DA0-22B2-A75B-8B39-F61B44777BE4}"/>
    <pc:docChg chg="modSld">
      <pc:chgData name="シニアコミュニケーション事業部" userId="S::activity_s@office-neat.co.jp::cd653e3e-f57e-4eb0-8866-5993409b02ad" providerId="AD" clId="Web-{77823DA0-22B2-A75B-8B39-F61B44777BE4}" dt="2026-05-21T08:14:45.347" v="2" actId="20577"/>
      <pc:docMkLst>
        <pc:docMk/>
      </pc:docMkLst>
      <pc:sldChg chg="modSp">
        <pc:chgData name="シニアコミュニケーション事業部" userId="S::activity_s@office-neat.co.jp::cd653e3e-f57e-4eb0-8866-5993409b02ad" providerId="AD" clId="Web-{77823DA0-22B2-A75B-8B39-F61B44777BE4}" dt="2026-05-21T08:14:45.347" v="2" actId="20577"/>
        <pc:sldMkLst>
          <pc:docMk/>
          <pc:sldMk cId="1845331208" sldId="260"/>
        </pc:sldMkLst>
        <pc:spChg chg="mod">
          <ac:chgData name="シニアコミュニケーション事業部" userId="S::activity_s@office-neat.co.jp::cd653e3e-f57e-4eb0-8866-5993409b02ad" providerId="AD" clId="Web-{77823DA0-22B2-A75B-8B39-F61B44777BE4}" dt="2026-05-21T08:14:45.347" v="2" actId="20577"/>
          <ac:spMkLst>
            <pc:docMk/>
            <pc:sldMk cId="1845331208" sldId="260"/>
            <ac:spMk id="9" creationId="{0A34EF76-264F-41E7-E9DC-EF4FF45495C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B0E-96EB-43BB-AB93-DBEC7BE886CF}" type="datetimeFigureOut">
              <a:rPr kumimoji="1" lang="ja-JP" altLang="en-US" smtClean="0"/>
              <a:t>2026/5/21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70D3-EA99-45D1-A9CE-37872A478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80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9D7F58C0-E964-4EED-B0D6-2904EC3E46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" b="18889"/>
          <a:stretch/>
        </p:blipFill>
        <p:spPr>
          <a:xfrm>
            <a:off x="0" y="14990"/>
            <a:ext cx="6858000" cy="8223639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E2D5476-728E-1EF8-AF2D-BD461B61F3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43" r="-19497" b="19246"/>
          <a:stretch/>
        </p:blipFill>
        <p:spPr>
          <a:xfrm rot="5400000" flipH="1" flipV="1">
            <a:off x="-981576" y="2817871"/>
            <a:ext cx="6145987" cy="3841200"/>
          </a:xfrm>
          <a:prstGeom prst="snip2DiagRect">
            <a:avLst/>
          </a:prstGeom>
          <a:ln w="88900">
            <a:solidFill>
              <a:srgbClr val="FFFFFF"/>
            </a:solidFill>
          </a:ln>
          <a:scene3d>
            <a:camera prst="orthographicFront">
              <a:rot lat="20400000" lon="5400000" rev="21594000"/>
            </a:camera>
            <a:lightRig rig="threePt" dir="t"/>
          </a:scene3d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446D849-9E12-6396-0EAA-EC9A13802B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1" t="22334" r="34112" b="7646"/>
          <a:stretch/>
        </p:blipFill>
        <p:spPr>
          <a:xfrm>
            <a:off x="177479" y="1665477"/>
            <a:ext cx="3841201" cy="5995201"/>
          </a:xfrm>
          <a:prstGeom prst="snip2DiagRect">
            <a:avLst/>
          </a:prstGeom>
          <a:ln w="88900">
            <a:solidFill>
              <a:srgbClr val="FFFFFF"/>
            </a:solidFill>
          </a:ln>
        </p:spPr>
      </p:pic>
      <p:pic>
        <p:nvPicPr>
          <p:cNvPr id="3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421AEB98-3B83-5041-A6B3-A93EECB36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D542D820-AAF4-4B50-A327-48600C707CA1}"/>
              </a:ext>
            </a:extLst>
          </p:cNvPr>
          <p:cNvGrpSpPr/>
          <p:nvPr/>
        </p:nvGrpSpPr>
        <p:grpSpPr>
          <a:xfrm>
            <a:off x="3858524" y="2410615"/>
            <a:ext cx="2836043" cy="1980149"/>
            <a:chOff x="3825484" y="2225183"/>
            <a:chExt cx="2617886" cy="1827830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092D6380-9559-4594-A924-497AA2C65FC6}"/>
                </a:ext>
              </a:extLst>
            </p:cNvPr>
            <p:cNvGrpSpPr/>
            <p:nvPr/>
          </p:nvGrpSpPr>
          <p:grpSpPr>
            <a:xfrm>
              <a:off x="3825484" y="2225183"/>
              <a:ext cx="2617886" cy="1827830"/>
              <a:chOff x="3728028" y="2522692"/>
              <a:chExt cx="2842938" cy="1819908"/>
            </a:xfrm>
          </p:grpSpPr>
          <p:sp>
            <p:nvSpPr>
              <p:cNvPr id="13" name="吹き出し: 円形 12">
                <a:extLst>
                  <a:ext uri="{FF2B5EF4-FFF2-40B4-BE49-F238E27FC236}">
                    <a16:creationId xmlns:a16="http://schemas.microsoft.com/office/drawing/2014/main" id="{AFC2732F-324B-4CD8-AB2B-0CC6998FAB8A}"/>
                  </a:ext>
                </a:extLst>
              </p:cNvPr>
              <p:cNvSpPr/>
              <p:nvPr/>
            </p:nvSpPr>
            <p:spPr>
              <a:xfrm>
                <a:off x="3741385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42" name="吹き出し: 円形 41">
                <a:extLst>
                  <a:ext uri="{FF2B5EF4-FFF2-40B4-BE49-F238E27FC236}">
                    <a16:creationId xmlns:a16="http://schemas.microsoft.com/office/drawing/2014/main" id="{A36C53BD-A931-42C0-9AE3-F849091E3322}"/>
                  </a:ext>
                </a:extLst>
              </p:cNvPr>
              <p:cNvSpPr/>
              <p:nvPr/>
            </p:nvSpPr>
            <p:spPr>
              <a:xfrm>
                <a:off x="3728028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74AA2236-304B-45F5-82D9-781C82087DE2}"/>
                </a:ext>
              </a:extLst>
            </p:cNvPr>
            <p:cNvSpPr txBox="1"/>
            <p:nvPr/>
          </p:nvSpPr>
          <p:spPr>
            <a:xfrm>
              <a:off x="3920843" y="2650245"/>
              <a:ext cx="2435874" cy="63922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3900" dirty="0">
                  <a:gradFill flip="none" rotWithShape="1">
                    <a:gsLst>
                      <a:gs pos="47000">
                        <a:srgbClr val="FC4810"/>
                      </a:gs>
                      <a:gs pos="100000">
                        <a:srgbClr val="F64C08"/>
                      </a:gs>
                      <a:gs pos="0">
                        <a:srgbClr val="B03200"/>
                      </a:gs>
                    </a:gsLst>
                    <a:lin ang="15600000" scaled="0"/>
                    <a:tileRect/>
                  </a:gra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リクエスト曲</a:t>
              </a: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3A06692F-092C-4862-93D3-0297B7785EF5}"/>
                </a:ext>
              </a:extLst>
            </p:cNvPr>
            <p:cNvSpPr txBox="1"/>
            <p:nvPr/>
          </p:nvSpPr>
          <p:spPr>
            <a:xfrm>
              <a:off x="4213994" y="3166648"/>
              <a:ext cx="2082227" cy="516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03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待ってます！</a:t>
              </a: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1F4DE6C-FFAB-4DB1-A57E-E67DB06B3171}"/>
              </a:ext>
            </a:extLst>
          </p:cNvPr>
          <p:cNvGrpSpPr/>
          <p:nvPr/>
        </p:nvGrpSpPr>
        <p:grpSpPr>
          <a:xfrm>
            <a:off x="3306139" y="4728417"/>
            <a:ext cx="3468034" cy="2151915"/>
            <a:chOff x="3315590" y="4364692"/>
            <a:chExt cx="3201262" cy="1986383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3781D1F-3BFE-467C-954D-5244218D9BEF}"/>
                </a:ext>
              </a:extLst>
            </p:cNvPr>
            <p:cNvGrpSpPr/>
            <p:nvPr/>
          </p:nvGrpSpPr>
          <p:grpSpPr>
            <a:xfrm rot="532669">
              <a:off x="3315590" y="4364692"/>
              <a:ext cx="3201262" cy="1986383"/>
              <a:chOff x="2032886" y="5089296"/>
              <a:chExt cx="2605586" cy="1827830"/>
            </a:xfrm>
          </p:grpSpPr>
          <p:sp>
            <p:nvSpPr>
              <p:cNvPr id="64" name="吹き出し: 円形 63">
                <a:extLst>
                  <a:ext uri="{FF2B5EF4-FFF2-40B4-BE49-F238E27FC236}">
                    <a16:creationId xmlns:a16="http://schemas.microsoft.com/office/drawing/2014/main" id="{2B4D4F12-8F99-487D-9325-7A014931A4E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054"/>
                  <a:gd name="adj2" fmla="val -39743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68" name="吹き出し: 円形 67">
                <a:extLst>
                  <a:ext uri="{FF2B5EF4-FFF2-40B4-BE49-F238E27FC236}">
                    <a16:creationId xmlns:a16="http://schemas.microsoft.com/office/drawing/2014/main" id="{FE83671B-1841-4F5D-9463-56EF96A2255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541"/>
                  <a:gd name="adj2" fmla="val -40438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90C4C9B8-32FB-4019-BB04-22385971B522}"/>
                </a:ext>
              </a:extLst>
            </p:cNvPr>
            <p:cNvGrpSpPr/>
            <p:nvPr/>
          </p:nvGrpSpPr>
          <p:grpSpPr>
            <a:xfrm>
              <a:off x="3506074" y="4776916"/>
              <a:ext cx="2970043" cy="1008412"/>
              <a:chOff x="3479664" y="4696023"/>
              <a:chExt cx="2970043" cy="1008412"/>
            </a:xfrm>
          </p:grpSpPr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2D42AF00-5FC9-4848-BBF1-FD87B04967D5}"/>
                  </a:ext>
                </a:extLst>
              </p:cNvPr>
              <p:cNvSpPr txBox="1"/>
              <p:nvPr/>
            </p:nvSpPr>
            <p:spPr>
              <a:xfrm rot="724176">
                <a:off x="3973246" y="4696023"/>
                <a:ext cx="1866191" cy="5160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033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僕と一緒に</a:t>
                </a:r>
              </a:p>
            </p:txBody>
          </p:sp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F35AE054-2FB5-4A3F-804E-81F819792248}"/>
                  </a:ext>
                </a:extLst>
              </p:cNvPr>
              <p:cNvSpPr txBox="1"/>
              <p:nvPr/>
            </p:nvSpPr>
            <p:spPr>
              <a:xfrm rot="706092">
                <a:off x="3479664" y="5065207"/>
                <a:ext cx="2970043" cy="639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900" dirty="0">
                    <a:gradFill flip="none" rotWithShape="1">
                      <a:gsLst>
                        <a:gs pos="47000">
                          <a:srgbClr val="FC4810"/>
                        </a:gs>
                        <a:gs pos="100000">
                          <a:srgbClr val="F64C08"/>
                        </a:gs>
                        <a:gs pos="0">
                          <a:srgbClr val="B03200"/>
                        </a:gs>
                      </a:gsLst>
                      <a:lin ang="15600000" scaled="0"/>
                      <a:tileRect/>
                    </a:gra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歌いましょう♪</a:t>
                </a:r>
              </a:p>
            </p:txBody>
          </p:sp>
        </p:grp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F2FA7EC0-C762-4047-B98F-F25D86C3E703}"/>
              </a:ext>
            </a:extLst>
          </p:cNvPr>
          <p:cNvGrpSpPr/>
          <p:nvPr/>
        </p:nvGrpSpPr>
        <p:grpSpPr>
          <a:xfrm>
            <a:off x="123165" y="430621"/>
            <a:ext cx="6581298" cy="1583664"/>
            <a:chOff x="377460" y="98725"/>
            <a:chExt cx="6075045" cy="1461843"/>
          </a:xfrm>
        </p:grpSpPr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40C15672-AACF-48FD-AD26-7FF60F5F8EF7}"/>
                </a:ext>
              </a:extLst>
            </p:cNvPr>
            <p:cNvGrpSpPr/>
            <p:nvPr/>
          </p:nvGrpSpPr>
          <p:grpSpPr>
            <a:xfrm>
              <a:off x="377460" y="607579"/>
              <a:ext cx="6075045" cy="952989"/>
              <a:chOff x="684198" y="2152351"/>
              <a:chExt cx="6075045" cy="952989"/>
            </a:xfrm>
          </p:grpSpPr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A49D7F61-4C6C-4A4F-8183-487FDBB5235E}"/>
                  </a:ext>
                </a:extLst>
              </p:cNvPr>
              <p:cNvSpPr txBox="1"/>
              <p:nvPr/>
            </p:nvSpPr>
            <p:spPr>
              <a:xfrm>
                <a:off x="693332" y="2165537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190500">
                      <a:solidFill>
                        <a:srgbClr val="F64C08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D819D310-86AB-4078-BA39-9A7AD1010A72}"/>
                  </a:ext>
                </a:extLst>
              </p:cNvPr>
              <p:cNvSpPr txBox="1"/>
              <p:nvPr/>
            </p:nvSpPr>
            <p:spPr>
              <a:xfrm>
                <a:off x="693331" y="2152351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889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8FB6C06B-8F53-443D-A25A-CB9B520990F5}"/>
                  </a:ext>
                </a:extLst>
              </p:cNvPr>
              <p:cNvSpPr txBox="1"/>
              <p:nvPr/>
            </p:nvSpPr>
            <p:spPr>
              <a:xfrm>
                <a:off x="684198" y="2155843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solidFill>
                      <a:srgbClr val="F64C08"/>
                    </a:solidFill>
                    <a:effectLst>
                      <a:outerShdw blurRad="50800" dist="38100" dir="2700000" algn="tl" rotWithShape="0">
                        <a:prstClr val="black">
                          <a:alpha val="14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</p:grp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2B7F965B-D22F-4C74-BFAA-FE8ACE3C0184}"/>
                </a:ext>
              </a:extLst>
            </p:cNvPr>
            <p:cNvGrpSpPr/>
            <p:nvPr/>
          </p:nvGrpSpPr>
          <p:grpSpPr>
            <a:xfrm rot="153592">
              <a:off x="419968" y="98725"/>
              <a:ext cx="2355972" cy="700725"/>
              <a:chOff x="1833390" y="2150843"/>
              <a:chExt cx="2355972" cy="700725"/>
            </a:xfrm>
          </p:grpSpPr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8B955DC8-C27E-4513-8AF3-DEA27BDF58A4}"/>
                  </a:ext>
                </a:extLst>
              </p:cNvPr>
              <p:cNvSpPr txBox="1"/>
              <p:nvPr/>
            </p:nvSpPr>
            <p:spPr>
              <a:xfrm>
                <a:off x="1833391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ln w="82550">
                      <a:solidFill>
                        <a:srgbClr val="F64C08"/>
                      </a:solidFill>
                    </a:ln>
                    <a:noFill/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ED3C2142-04BA-4924-A904-840ECEF2D9C0}"/>
                  </a:ext>
                </a:extLst>
              </p:cNvPr>
              <p:cNvSpPr txBox="1"/>
              <p:nvPr/>
            </p:nvSpPr>
            <p:spPr>
              <a:xfrm>
                <a:off x="1833390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</p:grpSp>
      </p:grpSp>
      <p:sp>
        <p:nvSpPr>
          <p:cNvPr id="19" name="円形吹き出し 18">
            <a:extLst>
              <a:ext uri="{FF2B5EF4-FFF2-40B4-BE49-F238E27FC236}">
                <a16:creationId xmlns:a16="http://schemas.microsoft.com/office/drawing/2014/main" id="{87D1A7F1-E962-2CE8-BBC1-D9268D5C6810}"/>
              </a:ext>
            </a:extLst>
          </p:cNvPr>
          <p:cNvSpPr/>
          <p:nvPr/>
        </p:nvSpPr>
        <p:spPr>
          <a:xfrm rot="410681">
            <a:off x="2464876" y="233176"/>
            <a:ext cx="1928249" cy="613233"/>
          </a:xfrm>
          <a:prstGeom prst="wedgeEllipseCallout">
            <a:avLst>
              <a:gd name="adj1" fmla="val -37672"/>
              <a:gd name="adj2" fmla="val 55101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5C86E15-ACF4-88B5-FF4A-528ABB3C1E15}"/>
              </a:ext>
            </a:extLst>
          </p:cNvPr>
          <p:cNvSpPr txBox="1"/>
          <p:nvPr/>
        </p:nvSpPr>
        <p:spPr>
          <a:xfrm rot="439294">
            <a:off x="2583384" y="312471"/>
            <a:ext cx="1768433" cy="4154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100">
                <a:gradFill flip="none" rotWithShape="1">
                  <a:gsLst>
                    <a:gs pos="47000">
                      <a:srgbClr val="FC4810"/>
                    </a:gs>
                    <a:gs pos="100000">
                      <a:srgbClr val="F64C08"/>
                    </a:gs>
                    <a:gs pos="0">
                      <a:srgbClr val="B03200"/>
                    </a:gs>
                  </a:gsLst>
                  <a:lin ang="15600000" scaled="0"/>
                  <a:tileRect/>
                </a:gra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2100" dirty="0">
              <a:gradFill flip="none" rotWithShape="1">
                <a:gsLst>
                  <a:gs pos="47000">
                    <a:srgbClr val="FC4810"/>
                  </a:gs>
                  <a:gs pos="100000">
                    <a:srgbClr val="F64C08"/>
                  </a:gs>
                  <a:gs pos="0">
                    <a:srgbClr val="B03200"/>
                  </a:gs>
                </a:gsLst>
                <a:lin ang="15600000" scaled="0"/>
                <a:tileRect/>
              </a:gra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91E5CC4-4738-C550-F74F-E6579652D2AF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CEEAACB9-25D9-1AEF-6544-3F0A95237CB2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8E36DABA-1650-818C-CE5F-5566D2EBCE8E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5812DAF7-200B-D0AA-90D0-8F86CCD15171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6B0F0157-AD71-1871-819A-F4A78372736D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0A34EF76-264F-41E7-E9DC-EF4FF45495C0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t">
                  <a:spAutoFit/>
                </a:bodyPr>
                <a:lstStyle/>
                <a:p>
                  <a:pPr algn="ctr"/>
                  <a:r>
                    <a:rPr kumimoji="1" lang="en-US" altLang="ja-JP" sz="3650" b="1">
                      <a:latin typeface="Hiragino Kaku Gothic Pro W3" panose="020B0300000000000000" pitchFamily="34" charset="-128"/>
                      <a:ea typeface="Hiragino Kaku Gothic Pro W3"/>
                    </a:rPr>
                    <a:t>2026</a:t>
                  </a:r>
                  <a:r>
                    <a:rPr kumimoji="1" lang="ja-JP" altLang="en-US" sz="3650" b="1">
                      <a:latin typeface="Hiragino Kaku Gothic Pro W3" panose="020B0300000000000000" pitchFamily="34" charset="-128"/>
                      <a:ea typeface="Hiragino Kaku Gothic Pro W3"/>
                    </a:rPr>
                    <a:t>年8月4日</a:t>
                  </a:r>
                  <a:r>
                    <a:rPr kumimoji="1" lang="en-US" altLang="ja-JP" sz="3650" b="1">
                      <a:latin typeface="Hiragino Kaku Gothic Pro W3" panose="020B0300000000000000" pitchFamily="34" charset="-128"/>
                      <a:ea typeface="Hiragino Kaku Gothic Pro W3"/>
                    </a:rPr>
                    <a:t>(</a:t>
                  </a:r>
                  <a:r>
                    <a:rPr kumimoji="1" lang="ja-JP" altLang="en-US" sz="3650" b="1">
                      <a:latin typeface="Hiragino Kaku Gothic Pro W3" panose="020B0300000000000000" pitchFamily="34" charset="-128"/>
                      <a:ea typeface="Hiragino Kaku Gothic Pro W3"/>
                    </a:rPr>
                    <a:t>火</a:t>
                  </a:r>
                  <a:r>
                    <a:rPr kumimoji="1" lang="en-US" altLang="ja-JP" sz="3650" b="1" dirty="0">
                      <a:latin typeface="Hiragino Kaku Gothic Pro W3" panose="020B0300000000000000" pitchFamily="34" charset="-128"/>
                      <a:ea typeface="Hiragino Kaku Gothic Pro W3"/>
                    </a:rPr>
                    <a:t>)</a:t>
                  </a:r>
                  <a:endParaRPr kumimoji="1" lang="ja-JP" altLang="en-US" sz="3650" b="1" dirty="0">
                    <a:latin typeface="Hiragino Kaku Gothic Pro W3" panose="020B0300000000000000" pitchFamily="34" charset="-128"/>
                    <a:ea typeface="Hiragino Kaku Gothic Pro W3"/>
                  </a:endParaRPr>
                </a:p>
              </p:txBody>
            </p:sp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E090A324-1106-362E-EFA8-8F8FF77CC5DB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4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375CBF42-BB97-8AC3-26DD-0DFA629A43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5331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9" ma:contentTypeDescription="新しいドキュメントを作成します。" ma:contentTypeScope="" ma:versionID="9f12cf6de7ee3ca16ae47081e4a06ff5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0920b095259d2a726c1674a6898666c2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633904EB-8EF0-44EE-B5F2-30D10CA7D4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2FB0F98-6CCE-4717-9CB9-39D569B8BC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96994C-FE13-4E11-956A-C2DDADE70872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  <ds:schemaRef ds:uri="aa497eed-f72d-442f-adf5-cc88fbf9cce6"/>
    <ds:schemaRef ds:uri="ccc50300-c016-41b3-baf7-1f053ea3de53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5608cd3c-7d84-4c0f-bc42-7b1734e76a06}" enabled="0" method="" siteId="{5608cd3c-7d84-4c0f-bc42-7b1734e76a0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831</TotalTime>
  <Words>38</Words>
  <Application>Microsoft Office PowerPoint</Application>
  <PresentationFormat>A4 Paper (210x297 mm)</PresentationFormat>
  <Paragraphs>13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テーマ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シニアコミュニケーション事業部</cp:lastModifiedBy>
  <cp:revision>87</cp:revision>
  <dcterms:created xsi:type="dcterms:W3CDTF">2022-02-20T16:12:08Z</dcterms:created>
  <dcterms:modified xsi:type="dcterms:W3CDTF">2026-05-21T08:15:00Z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